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1" r:id="rId2"/>
    <p:sldId id="302" r:id="rId3"/>
    <p:sldId id="304" r:id="rId4"/>
    <p:sldId id="274" r:id="rId5"/>
    <p:sldId id="306" r:id="rId6"/>
    <p:sldId id="316" r:id="rId7"/>
    <p:sldId id="312" r:id="rId8"/>
    <p:sldId id="313" r:id="rId9"/>
    <p:sldId id="288" r:id="rId10"/>
    <p:sldId id="275" r:id="rId11"/>
    <p:sldId id="309" r:id="rId12"/>
    <p:sldId id="317" r:id="rId13"/>
    <p:sldId id="27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4F4F"/>
    <a:srgbClr val="42515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09" autoAdjust="0"/>
    <p:restoredTop sz="94479" autoAdjust="0"/>
  </p:normalViewPr>
  <p:slideViewPr>
    <p:cSldViewPr snapToGrid="0">
      <p:cViewPr varScale="1">
        <p:scale>
          <a:sx n="71" d="100"/>
          <a:sy n="71" d="100"/>
        </p:scale>
        <p:origin x="768" y="96"/>
      </p:cViewPr>
      <p:guideLst>
        <p:guide orient="horz" pos="2160"/>
        <p:guide pos="3840"/>
      </p:guideLst>
    </p:cSldViewPr>
  </p:slideViewPr>
  <p:notesTextViewPr>
    <p:cViewPr>
      <p:scale>
        <a:sx n="1" d="1"/>
        <a:sy n="1" d="1"/>
      </p:scale>
      <p:origin x="0" y="0"/>
    </p:cViewPr>
  </p:notesTextViewPr>
  <p:sorterViewPr>
    <p:cViewPr>
      <p:scale>
        <a:sx n="33" d="100"/>
        <a:sy n="33"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68ECA6D-6E59-4618-8D9B-3B662410B7E6}"/>
              </a:ext>
            </a:extLst>
          </p:cNvPr>
          <p:cNvSpPr>
            <a:spLocks noGrp="1"/>
          </p:cNvSpPr>
          <p:nvPr>
            <p:ph type="pic" sz="quarter" idx="10"/>
          </p:nvPr>
        </p:nvSpPr>
        <p:spPr>
          <a:xfrm>
            <a:off x="1606093" y="1020653"/>
            <a:ext cx="4393640" cy="4736992"/>
          </a:xfrm>
          <a:custGeom>
            <a:avLst/>
            <a:gdLst>
              <a:gd name="connsiteX0" fmla="*/ 2421296 w 4393640"/>
              <a:gd name="connsiteY0" fmla="*/ 1 h 4736992"/>
              <a:gd name="connsiteX1" fmla="*/ 2742850 w 4393640"/>
              <a:gd name="connsiteY1" fmla="*/ 62435 h 4736992"/>
              <a:gd name="connsiteX2" fmla="*/ 2988159 w 4393640"/>
              <a:gd name="connsiteY2" fmla="*/ 816983 h 4736992"/>
              <a:gd name="connsiteX3" fmla="*/ 3588805 w 4393640"/>
              <a:gd name="connsiteY3" fmla="*/ 2003398 h 4736992"/>
              <a:gd name="connsiteX4" fmla="*/ 4167320 w 4393640"/>
              <a:gd name="connsiteY4" fmla="*/ 2152325 h 4736992"/>
              <a:gd name="connsiteX5" fmla="*/ 4382818 w 4393640"/>
              <a:gd name="connsiteY5" fmla="*/ 2815063 h 4736992"/>
              <a:gd name="connsiteX6" fmla="*/ 3909040 w 4393640"/>
              <a:gd name="connsiteY6" fmla="*/ 3321145 h 4736992"/>
              <a:gd name="connsiteX7" fmla="*/ 3246363 w 4393640"/>
              <a:gd name="connsiteY7" fmla="*/ 3597457 h 4736992"/>
              <a:gd name="connsiteX8" fmla="*/ 2649986 w 4393640"/>
              <a:gd name="connsiteY8" fmla="*/ 4115189 h 4736992"/>
              <a:gd name="connsiteX9" fmla="*/ 2046257 w 4393640"/>
              <a:gd name="connsiteY9" fmla="*/ 4623281 h 4736992"/>
              <a:gd name="connsiteX10" fmla="*/ 1284978 w 4393640"/>
              <a:gd name="connsiteY10" fmla="*/ 4661783 h 4736992"/>
              <a:gd name="connsiteX11" fmla="*/ 842660 w 4393640"/>
              <a:gd name="connsiteY11" fmla="*/ 3905922 h 4736992"/>
              <a:gd name="connsiteX12" fmla="*/ 704421 w 4393640"/>
              <a:gd name="connsiteY12" fmla="*/ 3009717 h 4736992"/>
              <a:gd name="connsiteX13" fmla="*/ 240053 w 4393640"/>
              <a:gd name="connsiteY13" fmla="*/ 2209150 h 4736992"/>
              <a:gd name="connsiteX14" fmla="*/ 20143 w 4393640"/>
              <a:gd name="connsiteY14" fmla="*/ 1332600 h 4736992"/>
              <a:gd name="connsiteX15" fmla="*/ 229735 w 4393640"/>
              <a:gd name="connsiteY15" fmla="*/ 950914 h 4736992"/>
              <a:gd name="connsiteX16" fmla="*/ 334661 w 4393640"/>
              <a:gd name="connsiteY16" fmla="*/ 847469 h 4736992"/>
              <a:gd name="connsiteX17" fmla="*/ 826125 w 4393640"/>
              <a:gd name="connsiteY17" fmla="*/ 527659 h 4736992"/>
              <a:gd name="connsiteX18" fmla="*/ 1745407 w 4393640"/>
              <a:gd name="connsiteY18" fmla="*/ 110260 h 4736992"/>
              <a:gd name="connsiteX19" fmla="*/ 2421296 w 4393640"/>
              <a:gd name="connsiteY19" fmla="*/ 1 h 4736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393640" h="4736992">
                <a:moveTo>
                  <a:pt x="2421296" y="1"/>
                </a:moveTo>
                <a:cubicBezTo>
                  <a:pt x="2550863" y="186"/>
                  <a:pt x="2665178" y="18265"/>
                  <a:pt x="2742850" y="62435"/>
                </a:cubicBezTo>
                <a:cubicBezTo>
                  <a:pt x="2949975" y="180222"/>
                  <a:pt x="2847167" y="493490"/>
                  <a:pt x="2988159" y="816983"/>
                </a:cubicBezTo>
                <a:cubicBezTo>
                  <a:pt x="3129152" y="1140477"/>
                  <a:pt x="3392279" y="1780842"/>
                  <a:pt x="3588805" y="2003398"/>
                </a:cubicBezTo>
                <a:cubicBezTo>
                  <a:pt x="3785331" y="2225955"/>
                  <a:pt x="4034985" y="2017048"/>
                  <a:pt x="4167320" y="2152325"/>
                </a:cubicBezTo>
                <a:cubicBezTo>
                  <a:pt x="4299655" y="2287602"/>
                  <a:pt x="4433009" y="2580475"/>
                  <a:pt x="4382818" y="2815063"/>
                </a:cubicBezTo>
                <a:cubicBezTo>
                  <a:pt x="4332761" y="3049297"/>
                  <a:pt x="4125468" y="3218446"/>
                  <a:pt x="3909040" y="3321145"/>
                </a:cubicBezTo>
                <a:cubicBezTo>
                  <a:pt x="3692664" y="3423871"/>
                  <a:pt x="3455270" y="3480244"/>
                  <a:pt x="3246363" y="3597457"/>
                </a:cubicBezTo>
                <a:cubicBezTo>
                  <a:pt x="3015822" y="3726784"/>
                  <a:pt x="2831707" y="3923265"/>
                  <a:pt x="2649986" y="4115189"/>
                </a:cubicBezTo>
                <a:cubicBezTo>
                  <a:pt x="2468323" y="4307145"/>
                  <a:pt x="2280633" y="4501145"/>
                  <a:pt x="2046257" y="4623281"/>
                </a:cubicBezTo>
                <a:cubicBezTo>
                  <a:pt x="1811878" y="4745421"/>
                  <a:pt x="1518628" y="4785381"/>
                  <a:pt x="1284978" y="4661783"/>
                </a:cubicBezTo>
                <a:cubicBezTo>
                  <a:pt x="1017293" y="4520182"/>
                  <a:pt x="890757" y="4204917"/>
                  <a:pt x="842660" y="3905922"/>
                </a:cubicBezTo>
                <a:cubicBezTo>
                  <a:pt x="794476" y="3606944"/>
                  <a:pt x="802197" y="3296399"/>
                  <a:pt x="704421" y="3009717"/>
                </a:cubicBezTo>
                <a:cubicBezTo>
                  <a:pt x="604572" y="2716923"/>
                  <a:pt x="402805" y="2472255"/>
                  <a:pt x="240053" y="2209150"/>
                </a:cubicBezTo>
                <a:cubicBezTo>
                  <a:pt x="77303" y="1946055"/>
                  <a:pt x="-51140" y="1633600"/>
                  <a:pt x="20143" y="1332600"/>
                </a:cubicBezTo>
                <a:cubicBezTo>
                  <a:pt x="53960" y="1189633"/>
                  <a:pt x="131139" y="1060829"/>
                  <a:pt x="229735" y="950914"/>
                </a:cubicBezTo>
                <a:cubicBezTo>
                  <a:pt x="262602" y="914275"/>
                  <a:pt x="297848" y="879735"/>
                  <a:pt x="334661" y="847469"/>
                </a:cubicBezTo>
                <a:cubicBezTo>
                  <a:pt x="481941" y="718357"/>
                  <a:pt x="654338" y="621664"/>
                  <a:pt x="826125" y="527659"/>
                </a:cubicBezTo>
                <a:cubicBezTo>
                  <a:pt x="1121953" y="365876"/>
                  <a:pt x="1422729" y="208090"/>
                  <a:pt x="1745407" y="110260"/>
                </a:cubicBezTo>
                <a:cubicBezTo>
                  <a:pt x="1947044" y="49095"/>
                  <a:pt x="2205353" y="-306"/>
                  <a:pt x="2421296" y="1"/>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82537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929BA4F9-4CE2-42A1-B1CB-FE53931E2A51}"/>
              </a:ext>
            </a:extLst>
          </p:cNvPr>
          <p:cNvSpPr>
            <a:spLocks noGrp="1"/>
          </p:cNvSpPr>
          <p:nvPr>
            <p:ph type="pic" sz="quarter" idx="10"/>
          </p:nvPr>
        </p:nvSpPr>
        <p:spPr>
          <a:xfrm>
            <a:off x="1298077" y="755164"/>
            <a:ext cx="4568715" cy="5350064"/>
          </a:xfrm>
          <a:custGeom>
            <a:avLst/>
            <a:gdLst>
              <a:gd name="connsiteX0" fmla="*/ 2564843 w 4568715"/>
              <a:gd name="connsiteY0" fmla="*/ 0 h 5350064"/>
              <a:gd name="connsiteX1" fmla="*/ 4568715 w 4568715"/>
              <a:gd name="connsiteY1" fmla="*/ 4566169 h 5350064"/>
              <a:gd name="connsiteX2" fmla="*/ 1370636 w 4568715"/>
              <a:gd name="connsiteY2" fmla="*/ 5009832 h 5350064"/>
              <a:gd name="connsiteX3" fmla="*/ 73156 w 4568715"/>
              <a:gd name="connsiteY3" fmla="*/ 2053299 h 5350064"/>
              <a:gd name="connsiteX4" fmla="*/ 2564843 w 4568715"/>
              <a:gd name="connsiteY4" fmla="*/ 0 h 5350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8715" h="5350064">
                <a:moveTo>
                  <a:pt x="2564843" y="0"/>
                </a:moveTo>
                <a:lnTo>
                  <a:pt x="4568715" y="4566169"/>
                </a:lnTo>
                <a:cubicBezTo>
                  <a:pt x="3721999" y="5412885"/>
                  <a:pt x="2415868" y="5594082"/>
                  <a:pt x="1370636" y="5009832"/>
                </a:cubicBezTo>
                <a:cubicBezTo>
                  <a:pt x="325405" y="4425582"/>
                  <a:pt x="-204500" y="3218100"/>
                  <a:pt x="73156" y="2053299"/>
                </a:cubicBezTo>
                <a:cubicBezTo>
                  <a:pt x="350813" y="888497"/>
                  <a:pt x="1368446" y="49907"/>
                  <a:pt x="2564843" y="0"/>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2521351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F4DE331-8BD1-47C2-902E-2855877F160F}"/>
              </a:ext>
            </a:extLst>
          </p:cNvPr>
          <p:cNvSpPr>
            <a:spLocks noGrp="1"/>
          </p:cNvSpPr>
          <p:nvPr>
            <p:ph type="pic" sz="quarter" idx="10"/>
          </p:nvPr>
        </p:nvSpPr>
        <p:spPr>
          <a:xfrm>
            <a:off x="5486400" y="0"/>
            <a:ext cx="6705600" cy="6858000"/>
          </a:xfrm>
          <a:custGeom>
            <a:avLst/>
            <a:gdLst>
              <a:gd name="connsiteX0" fmla="*/ 337285 w 6705600"/>
              <a:gd name="connsiteY0" fmla="*/ 0 h 6858000"/>
              <a:gd name="connsiteX1" fmla="*/ 5081889 w 6705600"/>
              <a:gd name="connsiteY1" fmla="*/ 0 h 6858000"/>
              <a:gd name="connsiteX2" fmla="*/ 5654836 w 6705600"/>
              <a:gd name="connsiteY2" fmla="*/ 0 h 6858000"/>
              <a:gd name="connsiteX3" fmla="*/ 5807620 w 6705600"/>
              <a:gd name="connsiteY3" fmla="*/ 0 h 6858000"/>
              <a:gd name="connsiteX4" fmla="*/ 6705600 w 6705600"/>
              <a:gd name="connsiteY4" fmla="*/ 0 h 6858000"/>
              <a:gd name="connsiteX5" fmla="*/ 6705600 w 6705600"/>
              <a:gd name="connsiteY5" fmla="*/ 6858000 h 6858000"/>
              <a:gd name="connsiteX6" fmla="*/ 5807620 w 6705600"/>
              <a:gd name="connsiteY6" fmla="*/ 6858000 h 6858000"/>
              <a:gd name="connsiteX7" fmla="*/ 5654836 w 6705600"/>
              <a:gd name="connsiteY7" fmla="*/ 6858000 h 6858000"/>
              <a:gd name="connsiteX8" fmla="*/ 5081889 w 6705600"/>
              <a:gd name="connsiteY8" fmla="*/ 6858000 h 6858000"/>
              <a:gd name="connsiteX9" fmla="*/ 4821592 w 6705600"/>
              <a:gd name="connsiteY9" fmla="*/ 6858000 h 6858000"/>
              <a:gd name="connsiteX10" fmla="*/ 4819150 w 6705600"/>
              <a:gd name="connsiteY10" fmla="*/ 6839164 h 6858000"/>
              <a:gd name="connsiteX11" fmla="*/ 2327514 w 6705600"/>
              <a:gd name="connsiteY11" fmla="*/ 4762487 h 6858000"/>
              <a:gd name="connsiteX12" fmla="*/ 524172 w 6705600"/>
              <a:gd name="connsiteY12" fmla="*/ 2436302 h 6858000"/>
              <a:gd name="connsiteX13" fmla="*/ 337285 w 6705600"/>
              <a:gd name="connsiteY13"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05600" h="6858000">
                <a:moveTo>
                  <a:pt x="337285" y="0"/>
                </a:moveTo>
                <a:lnTo>
                  <a:pt x="5081889" y="0"/>
                </a:lnTo>
                <a:lnTo>
                  <a:pt x="5654836" y="0"/>
                </a:lnTo>
                <a:lnTo>
                  <a:pt x="5807620" y="0"/>
                </a:lnTo>
                <a:lnTo>
                  <a:pt x="6705600" y="0"/>
                </a:lnTo>
                <a:lnTo>
                  <a:pt x="6705600" y="6858000"/>
                </a:lnTo>
                <a:lnTo>
                  <a:pt x="5807620" y="6858000"/>
                </a:lnTo>
                <a:lnTo>
                  <a:pt x="5654836" y="6858000"/>
                </a:lnTo>
                <a:lnTo>
                  <a:pt x="5081889" y="6858000"/>
                </a:lnTo>
                <a:lnTo>
                  <a:pt x="4821592" y="6858000"/>
                </a:lnTo>
                <a:lnTo>
                  <a:pt x="4819150" y="6839164"/>
                </a:lnTo>
                <a:cubicBezTo>
                  <a:pt x="4680200" y="5955675"/>
                  <a:pt x="4169991" y="4571875"/>
                  <a:pt x="2327514" y="4762487"/>
                </a:cubicBezTo>
                <a:cubicBezTo>
                  <a:pt x="213981" y="4980752"/>
                  <a:pt x="-641452" y="3903196"/>
                  <a:pt x="524172" y="2436302"/>
                </a:cubicBezTo>
                <a:cubicBezTo>
                  <a:pt x="1689792" y="971374"/>
                  <a:pt x="337285" y="0"/>
                  <a:pt x="337285" y="0"/>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19731633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E5AEF48-8290-483C-B067-1B2112E4264F}"/>
              </a:ext>
            </a:extLst>
          </p:cNvPr>
          <p:cNvSpPr>
            <a:spLocks noGrp="1"/>
          </p:cNvSpPr>
          <p:nvPr>
            <p:ph type="pic" sz="quarter" idx="10"/>
          </p:nvPr>
        </p:nvSpPr>
        <p:spPr>
          <a:xfrm>
            <a:off x="1249100" y="987705"/>
            <a:ext cx="4882588" cy="4882588"/>
          </a:xfrm>
          <a:custGeom>
            <a:avLst/>
            <a:gdLst>
              <a:gd name="connsiteX0" fmla="*/ 2441294 w 4882588"/>
              <a:gd name="connsiteY0" fmla="*/ 0 h 4882588"/>
              <a:gd name="connsiteX1" fmla="*/ 4882588 w 4882588"/>
              <a:gd name="connsiteY1" fmla="*/ 2441294 h 4882588"/>
              <a:gd name="connsiteX2" fmla="*/ 2441294 w 4882588"/>
              <a:gd name="connsiteY2" fmla="*/ 4882588 h 4882588"/>
              <a:gd name="connsiteX3" fmla="*/ 0 w 4882588"/>
              <a:gd name="connsiteY3" fmla="*/ 2441294 h 4882588"/>
              <a:gd name="connsiteX4" fmla="*/ 2441294 w 4882588"/>
              <a:gd name="connsiteY4" fmla="*/ 0 h 4882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2588" h="4882588">
                <a:moveTo>
                  <a:pt x="2441294" y="0"/>
                </a:moveTo>
                <a:cubicBezTo>
                  <a:pt x="3789583" y="0"/>
                  <a:pt x="4882588" y="1093005"/>
                  <a:pt x="4882588" y="2441294"/>
                </a:cubicBezTo>
                <a:cubicBezTo>
                  <a:pt x="4882588" y="3789583"/>
                  <a:pt x="3789583" y="4882588"/>
                  <a:pt x="2441294" y="4882588"/>
                </a:cubicBezTo>
                <a:cubicBezTo>
                  <a:pt x="1093005" y="4882588"/>
                  <a:pt x="0" y="3789583"/>
                  <a:pt x="0" y="2441294"/>
                </a:cubicBezTo>
                <a:cubicBezTo>
                  <a:pt x="0" y="1093005"/>
                  <a:pt x="1093005" y="0"/>
                  <a:pt x="2441294" y="0"/>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28920884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Vertical Title and Tex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F416A15-38C5-44C4-8D14-5B475A3D8FD4}"/>
              </a:ext>
            </a:extLst>
          </p:cNvPr>
          <p:cNvSpPr>
            <a:spLocks noGrp="1"/>
          </p:cNvSpPr>
          <p:nvPr>
            <p:ph type="pic" sz="quarter" idx="10"/>
          </p:nvPr>
        </p:nvSpPr>
        <p:spPr>
          <a:xfrm>
            <a:off x="4908057" y="0"/>
            <a:ext cx="7283943" cy="6858001"/>
          </a:xfrm>
          <a:custGeom>
            <a:avLst/>
            <a:gdLst>
              <a:gd name="connsiteX0" fmla="*/ 7283943 w 7283943"/>
              <a:gd name="connsiteY0" fmla="*/ 0 h 6858001"/>
              <a:gd name="connsiteX1" fmla="*/ 7283943 w 7283943"/>
              <a:gd name="connsiteY1" fmla="*/ 5882736 h 6858001"/>
              <a:gd name="connsiteX2" fmla="*/ 7283943 w 7283943"/>
              <a:gd name="connsiteY2" fmla="*/ 6858000 h 6858001"/>
              <a:gd name="connsiteX3" fmla="*/ 5312734 w 7283943"/>
              <a:gd name="connsiteY3" fmla="*/ 6858000 h 6858001"/>
              <a:gd name="connsiteX4" fmla="*/ 5312734 w 7283943"/>
              <a:gd name="connsiteY4" fmla="*/ 6858001 h 6858001"/>
              <a:gd name="connsiteX5" fmla="*/ 27212 w 7283943"/>
              <a:gd name="connsiteY5" fmla="*/ 6858001 h 6858001"/>
              <a:gd name="connsiteX6" fmla="*/ 20845 w 7283943"/>
              <a:gd name="connsiteY6" fmla="*/ 6829232 h 6858001"/>
              <a:gd name="connsiteX7" fmla="*/ 4186 w 7283943"/>
              <a:gd name="connsiteY7" fmla="*/ 6694170 h 6858001"/>
              <a:gd name="connsiteX8" fmla="*/ 748536 w 7283943"/>
              <a:gd name="connsiteY8" fmla="*/ 4923540 h 6858001"/>
              <a:gd name="connsiteX9" fmla="*/ 1762299 w 7283943"/>
              <a:gd name="connsiteY9" fmla="*/ 3258348 h 6858001"/>
              <a:gd name="connsiteX10" fmla="*/ 1633743 w 7283943"/>
              <a:gd name="connsiteY10" fmla="*/ 1433119 h 6858001"/>
              <a:gd name="connsiteX11" fmla="*/ 1641808 w 7283943"/>
              <a:gd name="connsiteY11" fmla="*/ 55927 h 6858001"/>
              <a:gd name="connsiteX12" fmla="*/ 1662650 w 7283943"/>
              <a:gd name="connsiteY12"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83943" h="6858001">
                <a:moveTo>
                  <a:pt x="7283943" y="0"/>
                </a:moveTo>
                <a:lnTo>
                  <a:pt x="7283943" y="5882736"/>
                </a:lnTo>
                <a:lnTo>
                  <a:pt x="7283943" y="6858000"/>
                </a:lnTo>
                <a:lnTo>
                  <a:pt x="5312734" y="6858000"/>
                </a:lnTo>
                <a:lnTo>
                  <a:pt x="5312734" y="6858001"/>
                </a:lnTo>
                <a:lnTo>
                  <a:pt x="27212" y="6858001"/>
                </a:lnTo>
                <a:lnTo>
                  <a:pt x="20845" y="6829232"/>
                </a:lnTo>
                <a:cubicBezTo>
                  <a:pt x="13170" y="6784739"/>
                  <a:pt x="7578" y="6739696"/>
                  <a:pt x="4186" y="6694170"/>
                </a:cubicBezTo>
                <a:cubicBezTo>
                  <a:pt x="-44609" y="6040194"/>
                  <a:pt x="341074" y="5437627"/>
                  <a:pt x="748536" y="4923540"/>
                </a:cubicBezTo>
                <a:cubicBezTo>
                  <a:pt x="1155815" y="4409565"/>
                  <a:pt x="1616087" y="3897710"/>
                  <a:pt x="1762299" y="3258348"/>
                </a:cubicBezTo>
                <a:cubicBezTo>
                  <a:pt x="1899175" y="2659378"/>
                  <a:pt x="1738949" y="2038395"/>
                  <a:pt x="1633743" y="1433119"/>
                </a:cubicBezTo>
                <a:cubicBezTo>
                  <a:pt x="1554659" y="979018"/>
                  <a:pt x="1513807" y="488656"/>
                  <a:pt x="1641808" y="55927"/>
                </a:cubicBezTo>
                <a:lnTo>
                  <a:pt x="1662650" y="1"/>
                </a:ln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18407262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Vertical Title and Tex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4C59D888-7593-4B3B-A168-4491B8FB830A}"/>
              </a:ext>
            </a:extLst>
          </p:cNvPr>
          <p:cNvSpPr>
            <a:spLocks noGrp="1"/>
          </p:cNvSpPr>
          <p:nvPr>
            <p:ph type="pic" sz="quarter" idx="10"/>
          </p:nvPr>
        </p:nvSpPr>
        <p:spPr>
          <a:xfrm>
            <a:off x="-1" y="0"/>
            <a:ext cx="12192000" cy="3931920"/>
          </a:xfrm>
          <a:custGeom>
            <a:avLst/>
            <a:gdLst>
              <a:gd name="connsiteX0" fmla="*/ 0 w 12192000"/>
              <a:gd name="connsiteY0" fmla="*/ 0 h 3931920"/>
              <a:gd name="connsiteX1" fmla="*/ 12192000 w 12192000"/>
              <a:gd name="connsiteY1" fmla="*/ 0 h 3931920"/>
              <a:gd name="connsiteX2" fmla="*/ 12192000 w 12192000"/>
              <a:gd name="connsiteY2" fmla="*/ 3787696 h 3931920"/>
              <a:gd name="connsiteX3" fmla="*/ 10848871 w 12192000"/>
              <a:gd name="connsiteY3" fmla="*/ 3586551 h 3931920"/>
              <a:gd name="connsiteX4" fmla="*/ 9069383 w 12192000"/>
              <a:gd name="connsiteY4" fmla="*/ 2988114 h 3931920"/>
              <a:gd name="connsiteX5" fmla="*/ 7728871 w 12192000"/>
              <a:gd name="connsiteY5" fmla="*/ 3021139 h 3931920"/>
              <a:gd name="connsiteX6" fmla="*/ 6375268 w 12192000"/>
              <a:gd name="connsiteY6" fmla="*/ 3710640 h 3931920"/>
              <a:gd name="connsiteX7" fmla="*/ 5395417 w 12192000"/>
              <a:gd name="connsiteY7" fmla="*/ 3931301 h 3931920"/>
              <a:gd name="connsiteX8" fmla="*/ 4461379 w 12192000"/>
              <a:gd name="connsiteY8" fmla="*/ 3743664 h 3931920"/>
              <a:gd name="connsiteX9" fmla="*/ 2916654 w 12192000"/>
              <a:gd name="connsiteY9" fmla="*/ 2913060 h 3931920"/>
              <a:gd name="connsiteX10" fmla="*/ 1116217 w 12192000"/>
              <a:gd name="connsiteY10" fmla="*/ 3074176 h 3931920"/>
              <a:gd name="connsiteX11" fmla="*/ 0 w 12192000"/>
              <a:gd name="connsiteY11" fmla="*/ 3313353 h 3931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3931920">
                <a:moveTo>
                  <a:pt x="0" y="0"/>
                </a:moveTo>
                <a:lnTo>
                  <a:pt x="12192000" y="0"/>
                </a:lnTo>
                <a:lnTo>
                  <a:pt x="12192000" y="3787696"/>
                </a:lnTo>
                <a:cubicBezTo>
                  <a:pt x="11773091" y="3802708"/>
                  <a:pt x="11302691" y="3720649"/>
                  <a:pt x="10848871" y="3586551"/>
                </a:cubicBezTo>
                <a:cubicBezTo>
                  <a:pt x="10196945" y="3393410"/>
                  <a:pt x="9623562" y="3132222"/>
                  <a:pt x="9069383" y="2988114"/>
                </a:cubicBezTo>
                <a:cubicBezTo>
                  <a:pt x="8605962" y="2867026"/>
                  <a:pt x="8124217" y="2873032"/>
                  <a:pt x="7728871" y="3021139"/>
                </a:cubicBezTo>
                <a:cubicBezTo>
                  <a:pt x="7281162" y="3188261"/>
                  <a:pt x="6875346" y="3482476"/>
                  <a:pt x="6375268" y="3710640"/>
                </a:cubicBezTo>
                <a:cubicBezTo>
                  <a:pt x="6071998" y="3848240"/>
                  <a:pt x="5729890" y="3923797"/>
                  <a:pt x="5395417" y="3931301"/>
                </a:cubicBezTo>
                <a:cubicBezTo>
                  <a:pt x="5060945" y="3938807"/>
                  <a:pt x="4734108" y="3878263"/>
                  <a:pt x="4461379" y="3743664"/>
                </a:cubicBezTo>
                <a:cubicBezTo>
                  <a:pt x="3887125" y="3458458"/>
                  <a:pt x="3479563" y="3036150"/>
                  <a:pt x="2916654" y="2913060"/>
                </a:cubicBezTo>
                <a:cubicBezTo>
                  <a:pt x="2431417" y="2807982"/>
                  <a:pt x="1803054" y="2922066"/>
                  <a:pt x="1116217" y="3074176"/>
                </a:cubicBezTo>
                <a:cubicBezTo>
                  <a:pt x="748800" y="3156236"/>
                  <a:pt x="374400" y="3244300"/>
                  <a:pt x="0" y="3313353"/>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23712142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Vertical Title and Tex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FA9DDC8B-ABED-4C25-AA73-2BB289022BF0}"/>
              </a:ext>
            </a:extLst>
          </p:cNvPr>
          <p:cNvSpPr>
            <a:spLocks noGrp="1"/>
          </p:cNvSpPr>
          <p:nvPr>
            <p:ph type="pic" sz="quarter" idx="10"/>
          </p:nvPr>
        </p:nvSpPr>
        <p:spPr>
          <a:xfrm>
            <a:off x="1504710" y="3321934"/>
            <a:ext cx="2569580" cy="2673752"/>
          </a:xfrm>
          <a:custGeom>
            <a:avLst/>
            <a:gdLst>
              <a:gd name="connsiteX0" fmla="*/ 0 w 2569580"/>
              <a:gd name="connsiteY0" fmla="*/ 0 h 2673752"/>
              <a:gd name="connsiteX1" fmla="*/ 2569580 w 2569580"/>
              <a:gd name="connsiteY1" fmla="*/ 0 h 2673752"/>
              <a:gd name="connsiteX2" fmla="*/ 2569580 w 2569580"/>
              <a:gd name="connsiteY2" fmla="*/ 2673752 h 2673752"/>
              <a:gd name="connsiteX3" fmla="*/ 0 w 2569580"/>
              <a:gd name="connsiteY3" fmla="*/ 2673752 h 2673752"/>
            </a:gdLst>
            <a:ahLst/>
            <a:cxnLst>
              <a:cxn ang="0">
                <a:pos x="connsiteX0" y="connsiteY0"/>
              </a:cxn>
              <a:cxn ang="0">
                <a:pos x="connsiteX1" y="connsiteY1"/>
              </a:cxn>
              <a:cxn ang="0">
                <a:pos x="connsiteX2" y="connsiteY2"/>
              </a:cxn>
              <a:cxn ang="0">
                <a:pos x="connsiteX3" y="connsiteY3"/>
              </a:cxn>
            </a:cxnLst>
            <a:rect l="l" t="t" r="r" b="b"/>
            <a:pathLst>
              <a:path w="2569580" h="2673752">
                <a:moveTo>
                  <a:pt x="0" y="0"/>
                </a:moveTo>
                <a:lnTo>
                  <a:pt x="2569580" y="0"/>
                </a:lnTo>
                <a:lnTo>
                  <a:pt x="2569580" y="2673752"/>
                </a:lnTo>
                <a:lnTo>
                  <a:pt x="0" y="2673752"/>
                </a:ln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
        <p:nvSpPr>
          <p:cNvPr id="10" name="Picture Placeholder 9">
            <a:extLst>
              <a:ext uri="{FF2B5EF4-FFF2-40B4-BE49-F238E27FC236}">
                <a16:creationId xmlns:a16="http://schemas.microsoft.com/office/drawing/2014/main" id="{9A8846C0-E97D-4116-8DB9-316997D14D1B}"/>
              </a:ext>
            </a:extLst>
          </p:cNvPr>
          <p:cNvSpPr>
            <a:spLocks noGrp="1"/>
          </p:cNvSpPr>
          <p:nvPr>
            <p:ph type="pic" sz="quarter" idx="11"/>
          </p:nvPr>
        </p:nvSpPr>
        <p:spPr>
          <a:xfrm>
            <a:off x="4018334" y="3069219"/>
            <a:ext cx="4558506" cy="2845443"/>
          </a:xfrm>
          <a:custGeom>
            <a:avLst/>
            <a:gdLst>
              <a:gd name="connsiteX0" fmla="*/ 0 w 4558506"/>
              <a:gd name="connsiteY0" fmla="*/ 0 h 2845443"/>
              <a:gd name="connsiteX1" fmla="*/ 4558506 w 4558506"/>
              <a:gd name="connsiteY1" fmla="*/ 0 h 2845443"/>
              <a:gd name="connsiteX2" fmla="*/ 4558506 w 4558506"/>
              <a:gd name="connsiteY2" fmla="*/ 2845443 h 2845443"/>
              <a:gd name="connsiteX3" fmla="*/ 0 w 4558506"/>
              <a:gd name="connsiteY3" fmla="*/ 2845443 h 2845443"/>
            </a:gdLst>
            <a:ahLst/>
            <a:cxnLst>
              <a:cxn ang="0">
                <a:pos x="connsiteX0" y="connsiteY0"/>
              </a:cxn>
              <a:cxn ang="0">
                <a:pos x="connsiteX1" y="connsiteY1"/>
              </a:cxn>
              <a:cxn ang="0">
                <a:pos x="connsiteX2" y="connsiteY2"/>
              </a:cxn>
              <a:cxn ang="0">
                <a:pos x="connsiteX3" y="connsiteY3"/>
              </a:cxn>
            </a:cxnLst>
            <a:rect l="l" t="t" r="r" b="b"/>
            <a:pathLst>
              <a:path w="4558506" h="2845443">
                <a:moveTo>
                  <a:pt x="0" y="0"/>
                </a:moveTo>
                <a:lnTo>
                  <a:pt x="4558506" y="0"/>
                </a:lnTo>
                <a:lnTo>
                  <a:pt x="4558506" y="2845443"/>
                </a:lnTo>
                <a:lnTo>
                  <a:pt x="0" y="2845443"/>
                </a:ln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
        <p:nvSpPr>
          <p:cNvPr id="13" name="Picture Placeholder 12">
            <a:extLst>
              <a:ext uri="{FF2B5EF4-FFF2-40B4-BE49-F238E27FC236}">
                <a16:creationId xmlns:a16="http://schemas.microsoft.com/office/drawing/2014/main" id="{A73B733A-6CDA-41A3-9503-BA824CA49F3B}"/>
              </a:ext>
            </a:extLst>
          </p:cNvPr>
          <p:cNvSpPr>
            <a:spLocks noGrp="1"/>
          </p:cNvSpPr>
          <p:nvPr>
            <p:ph type="pic" sz="quarter" idx="12"/>
          </p:nvPr>
        </p:nvSpPr>
        <p:spPr>
          <a:xfrm>
            <a:off x="8117709" y="3321933"/>
            <a:ext cx="2569580" cy="2673752"/>
          </a:xfrm>
          <a:custGeom>
            <a:avLst/>
            <a:gdLst>
              <a:gd name="connsiteX0" fmla="*/ 0 w 2569580"/>
              <a:gd name="connsiteY0" fmla="*/ 0 h 2673752"/>
              <a:gd name="connsiteX1" fmla="*/ 2569580 w 2569580"/>
              <a:gd name="connsiteY1" fmla="*/ 0 h 2673752"/>
              <a:gd name="connsiteX2" fmla="*/ 2569580 w 2569580"/>
              <a:gd name="connsiteY2" fmla="*/ 2673752 h 2673752"/>
              <a:gd name="connsiteX3" fmla="*/ 0 w 2569580"/>
              <a:gd name="connsiteY3" fmla="*/ 2673752 h 2673752"/>
            </a:gdLst>
            <a:ahLst/>
            <a:cxnLst>
              <a:cxn ang="0">
                <a:pos x="connsiteX0" y="connsiteY0"/>
              </a:cxn>
              <a:cxn ang="0">
                <a:pos x="connsiteX1" y="connsiteY1"/>
              </a:cxn>
              <a:cxn ang="0">
                <a:pos x="connsiteX2" y="connsiteY2"/>
              </a:cxn>
              <a:cxn ang="0">
                <a:pos x="connsiteX3" y="connsiteY3"/>
              </a:cxn>
            </a:cxnLst>
            <a:rect l="l" t="t" r="r" b="b"/>
            <a:pathLst>
              <a:path w="2569580" h="2673752">
                <a:moveTo>
                  <a:pt x="0" y="0"/>
                </a:moveTo>
                <a:lnTo>
                  <a:pt x="2569580" y="0"/>
                </a:lnTo>
                <a:lnTo>
                  <a:pt x="2569580" y="2673752"/>
                </a:lnTo>
                <a:lnTo>
                  <a:pt x="0" y="2673752"/>
                </a:ln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37422583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Vertical Title and Text">
    <p:spTree>
      <p:nvGrpSpPr>
        <p:cNvPr id="1" name=""/>
        <p:cNvGrpSpPr/>
        <p:nvPr/>
      </p:nvGrpSpPr>
      <p:grpSpPr>
        <a:xfrm>
          <a:off x="0" y="0"/>
          <a:ext cx="0" cy="0"/>
          <a:chOff x="0" y="0"/>
          <a:chExt cx="0" cy="0"/>
        </a:xfrm>
      </p:grpSpPr>
      <p:sp>
        <p:nvSpPr>
          <p:cNvPr id="5" name="Picture Placeholder 9">
            <a:extLst>
              <a:ext uri="{FF2B5EF4-FFF2-40B4-BE49-F238E27FC236}">
                <a16:creationId xmlns:a16="http://schemas.microsoft.com/office/drawing/2014/main" id="{DE3D6AD6-086E-451D-9273-73FA33B1E902}"/>
              </a:ext>
            </a:extLst>
          </p:cNvPr>
          <p:cNvSpPr>
            <a:spLocks noGrp="1"/>
          </p:cNvSpPr>
          <p:nvPr>
            <p:ph type="pic" sz="quarter" idx="11"/>
          </p:nvPr>
        </p:nvSpPr>
        <p:spPr>
          <a:xfrm>
            <a:off x="0" y="0"/>
            <a:ext cx="12192000" cy="6858000"/>
          </a:xfrm>
          <a:custGeom>
            <a:avLst/>
            <a:gdLst>
              <a:gd name="connsiteX0" fmla="*/ 0 w 4558506"/>
              <a:gd name="connsiteY0" fmla="*/ 0 h 2845443"/>
              <a:gd name="connsiteX1" fmla="*/ 4558506 w 4558506"/>
              <a:gd name="connsiteY1" fmla="*/ 0 h 2845443"/>
              <a:gd name="connsiteX2" fmla="*/ 4558506 w 4558506"/>
              <a:gd name="connsiteY2" fmla="*/ 2845443 h 2845443"/>
              <a:gd name="connsiteX3" fmla="*/ 0 w 4558506"/>
              <a:gd name="connsiteY3" fmla="*/ 2845443 h 2845443"/>
            </a:gdLst>
            <a:ahLst/>
            <a:cxnLst>
              <a:cxn ang="0">
                <a:pos x="connsiteX0" y="connsiteY0"/>
              </a:cxn>
              <a:cxn ang="0">
                <a:pos x="connsiteX1" y="connsiteY1"/>
              </a:cxn>
              <a:cxn ang="0">
                <a:pos x="connsiteX2" y="connsiteY2"/>
              </a:cxn>
              <a:cxn ang="0">
                <a:pos x="connsiteX3" y="connsiteY3"/>
              </a:cxn>
            </a:cxnLst>
            <a:rect l="l" t="t" r="r" b="b"/>
            <a:pathLst>
              <a:path w="4558506" h="2845443">
                <a:moveTo>
                  <a:pt x="0" y="0"/>
                </a:moveTo>
                <a:lnTo>
                  <a:pt x="4558506" y="0"/>
                </a:lnTo>
                <a:lnTo>
                  <a:pt x="4558506" y="2845443"/>
                </a:lnTo>
                <a:lnTo>
                  <a:pt x="0" y="2845443"/>
                </a:ln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35560268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11514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3_Custom Layout">
    <p:spTree>
      <p:nvGrpSpPr>
        <p:cNvPr id="1" name=""/>
        <p:cNvGrpSpPr/>
        <p:nvPr/>
      </p:nvGrpSpPr>
      <p:grpSpPr>
        <a:xfrm>
          <a:off x="0" y="0"/>
          <a:ext cx="0" cy="0"/>
          <a:chOff x="0" y="0"/>
          <a:chExt cx="0" cy="0"/>
        </a:xfrm>
      </p:grpSpPr>
      <p:sp>
        <p:nvSpPr>
          <p:cNvPr id="6" name="Rectangle 5"/>
          <p:cNvSpPr/>
          <p:nvPr userDrawn="1"/>
        </p:nvSpPr>
        <p:spPr>
          <a:xfrm>
            <a:off x="0" y="0"/>
            <a:ext cx="2540000" cy="6857999"/>
          </a:xfrm>
          <a:prstGeom prst="rect">
            <a:avLst/>
          </a:prstGeom>
          <a:gradFill>
            <a:gsLst>
              <a:gs pos="0">
                <a:schemeClr val="accent2"/>
              </a:gs>
              <a:gs pos="100000">
                <a:schemeClr val="accent2">
                  <a:lumMod val="7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3" name="Picture 2" descr="iPhone6_mockup_front_blac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47251" y="463808"/>
            <a:ext cx="3217592" cy="5632162"/>
          </a:xfrm>
          <a:prstGeom prst="rect">
            <a:avLst/>
          </a:prstGeom>
        </p:spPr>
      </p:pic>
      <p:sp>
        <p:nvSpPr>
          <p:cNvPr id="4" name="Picture Placeholder 7"/>
          <p:cNvSpPr>
            <a:spLocks noGrp="1"/>
          </p:cNvSpPr>
          <p:nvPr>
            <p:ph type="pic" sz="quarter" idx="10"/>
          </p:nvPr>
        </p:nvSpPr>
        <p:spPr>
          <a:xfrm>
            <a:off x="953003" y="1418674"/>
            <a:ext cx="2074863" cy="3670300"/>
          </a:xfrm>
          <a:prstGeom prst="rect">
            <a:avLst/>
          </a:prstGeom>
        </p:spPr>
        <p:txBody>
          <a:bodyPr/>
          <a:lstStyle/>
          <a:p>
            <a:endParaRPr lang="id-ID" dirty="0"/>
          </a:p>
        </p:txBody>
      </p:sp>
    </p:spTree>
    <p:extLst>
      <p:ext uri="{BB962C8B-B14F-4D97-AF65-F5344CB8AC3E}">
        <p14:creationId xmlns:p14="http://schemas.microsoft.com/office/powerpoint/2010/main" val="630442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7311708-2C95-4E7A-B076-A12C81371D97}"/>
              </a:ext>
            </a:extLst>
          </p:cNvPr>
          <p:cNvSpPr>
            <a:spLocks noGrp="1"/>
          </p:cNvSpPr>
          <p:nvPr>
            <p:ph type="pic" sz="quarter" idx="10"/>
          </p:nvPr>
        </p:nvSpPr>
        <p:spPr>
          <a:xfrm>
            <a:off x="6095999" y="4"/>
            <a:ext cx="5060800" cy="6857998"/>
          </a:xfrm>
          <a:custGeom>
            <a:avLst/>
            <a:gdLst>
              <a:gd name="connsiteX0" fmla="*/ 122333 w 5060800"/>
              <a:gd name="connsiteY0" fmla="*/ 0 h 6857998"/>
              <a:gd name="connsiteX1" fmla="*/ 2026773 w 5060800"/>
              <a:gd name="connsiteY1" fmla="*/ 0 h 6857998"/>
              <a:gd name="connsiteX2" fmla="*/ 3034027 w 5060800"/>
              <a:gd name="connsiteY2" fmla="*/ 0 h 6857998"/>
              <a:gd name="connsiteX3" fmla="*/ 4938466 w 5060800"/>
              <a:gd name="connsiteY3" fmla="*/ 0 h 6857998"/>
              <a:gd name="connsiteX4" fmla="*/ 4988725 w 5060800"/>
              <a:gd name="connsiteY4" fmla="*/ 753053 h 6857998"/>
              <a:gd name="connsiteX5" fmla="*/ 4301384 w 5060800"/>
              <a:gd name="connsiteY5" fmla="*/ 3627816 h 6857998"/>
              <a:gd name="connsiteX6" fmla="*/ 5060676 w 5060800"/>
              <a:gd name="connsiteY6" fmla="*/ 5870775 h 6857998"/>
              <a:gd name="connsiteX7" fmla="*/ 4656601 w 5060800"/>
              <a:gd name="connsiteY7" fmla="*/ 6857998 h 6857998"/>
              <a:gd name="connsiteX8" fmla="*/ 3034027 w 5060800"/>
              <a:gd name="connsiteY8" fmla="*/ 6857998 h 6857998"/>
              <a:gd name="connsiteX9" fmla="*/ 2026773 w 5060800"/>
              <a:gd name="connsiteY9" fmla="*/ 6857998 h 6857998"/>
              <a:gd name="connsiteX10" fmla="*/ 404199 w 5060800"/>
              <a:gd name="connsiteY10" fmla="*/ 6857998 h 6857998"/>
              <a:gd name="connsiteX11" fmla="*/ 759416 w 5060800"/>
              <a:gd name="connsiteY11" fmla="*/ 3627816 h 6857998"/>
              <a:gd name="connsiteX12" fmla="*/ 72075 w 5060800"/>
              <a:gd name="connsiteY12" fmla="*/ 753053 h 6857998"/>
              <a:gd name="connsiteX13" fmla="*/ 122333 w 5060800"/>
              <a:gd name="connsiteY13" fmla="*/ 0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60800" h="6857998">
                <a:moveTo>
                  <a:pt x="122333" y="0"/>
                </a:moveTo>
                <a:lnTo>
                  <a:pt x="2026773" y="0"/>
                </a:lnTo>
                <a:lnTo>
                  <a:pt x="3034027" y="0"/>
                </a:lnTo>
                <a:lnTo>
                  <a:pt x="4938466" y="0"/>
                </a:lnTo>
                <a:cubicBezTo>
                  <a:pt x="5041703" y="204218"/>
                  <a:pt x="5073624" y="452127"/>
                  <a:pt x="4988725" y="753053"/>
                </a:cubicBezTo>
                <a:cubicBezTo>
                  <a:pt x="4589361" y="2161963"/>
                  <a:pt x="3965864" y="2254253"/>
                  <a:pt x="4301384" y="3627816"/>
                </a:cubicBezTo>
                <a:cubicBezTo>
                  <a:pt x="4503104" y="4454017"/>
                  <a:pt x="5051210" y="5158865"/>
                  <a:pt x="5060676" y="5870775"/>
                </a:cubicBezTo>
                <a:cubicBezTo>
                  <a:pt x="5064979" y="6194369"/>
                  <a:pt x="4957992" y="6519424"/>
                  <a:pt x="4656601" y="6857998"/>
                </a:cubicBezTo>
                <a:lnTo>
                  <a:pt x="3034027" y="6857998"/>
                </a:lnTo>
                <a:lnTo>
                  <a:pt x="2026773" y="6857998"/>
                </a:lnTo>
                <a:lnTo>
                  <a:pt x="404199" y="6857998"/>
                </a:lnTo>
                <a:cubicBezTo>
                  <a:pt x="-560255" y="5774562"/>
                  <a:pt x="466004" y="4829563"/>
                  <a:pt x="759416" y="3627816"/>
                </a:cubicBezTo>
                <a:cubicBezTo>
                  <a:pt x="1094935" y="2254253"/>
                  <a:pt x="471438" y="2161963"/>
                  <a:pt x="72075" y="753053"/>
                </a:cubicBezTo>
                <a:cubicBezTo>
                  <a:pt x="-12824" y="452127"/>
                  <a:pt x="19097" y="204218"/>
                  <a:pt x="122333" y="0"/>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750411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D757E620-5F72-4C77-B7F5-49EE45C6EAD6}"/>
              </a:ext>
            </a:extLst>
          </p:cNvPr>
          <p:cNvSpPr>
            <a:spLocks noGrp="1"/>
          </p:cNvSpPr>
          <p:nvPr>
            <p:ph type="pic" sz="quarter" idx="10"/>
          </p:nvPr>
        </p:nvSpPr>
        <p:spPr>
          <a:xfrm>
            <a:off x="1109049" y="1351033"/>
            <a:ext cx="5060250" cy="4224254"/>
          </a:xfrm>
          <a:custGeom>
            <a:avLst/>
            <a:gdLst>
              <a:gd name="connsiteX0" fmla="*/ 2377918 w 5060250"/>
              <a:gd name="connsiteY0" fmla="*/ 167 h 4224254"/>
              <a:gd name="connsiteX1" fmla="*/ 3276900 w 5060250"/>
              <a:gd name="connsiteY1" fmla="*/ 167349 h 4224254"/>
              <a:gd name="connsiteX2" fmla="*/ 4411499 w 5060250"/>
              <a:gd name="connsiteY2" fmla="*/ 1200882 h 4224254"/>
              <a:gd name="connsiteX3" fmla="*/ 4871040 w 5060250"/>
              <a:gd name="connsiteY3" fmla="*/ 2102060 h 4224254"/>
              <a:gd name="connsiteX4" fmla="*/ 5004168 w 5060250"/>
              <a:gd name="connsiteY4" fmla="*/ 3425536 h 4224254"/>
              <a:gd name="connsiteX5" fmla="*/ 4033420 w 5060250"/>
              <a:gd name="connsiteY5" fmla="*/ 4221359 h 4224254"/>
              <a:gd name="connsiteX6" fmla="*/ 2769742 w 5060250"/>
              <a:gd name="connsiteY6" fmla="*/ 3178907 h 4224254"/>
              <a:gd name="connsiteX7" fmla="*/ 1391468 w 5060250"/>
              <a:gd name="connsiteY7" fmla="*/ 3581386 h 4224254"/>
              <a:gd name="connsiteX8" fmla="*/ 98431 w 5060250"/>
              <a:gd name="connsiteY8" fmla="*/ 2594592 h 4224254"/>
              <a:gd name="connsiteX9" fmla="*/ 443565 w 5060250"/>
              <a:gd name="connsiteY9" fmla="*/ 846176 h 4224254"/>
              <a:gd name="connsiteX10" fmla="*/ 2070776 w 5060250"/>
              <a:gd name="connsiteY10" fmla="*/ 20515 h 4224254"/>
              <a:gd name="connsiteX11" fmla="*/ 2377918 w 5060250"/>
              <a:gd name="connsiteY11" fmla="*/ 167 h 4224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0250" h="4224254">
                <a:moveTo>
                  <a:pt x="2377918" y="167"/>
                </a:moveTo>
                <a:cubicBezTo>
                  <a:pt x="2686111" y="-3271"/>
                  <a:pt x="2994536" y="46131"/>
                  <a:pt x="3276900" y="167349"/>
                </a:cubicBezTo>
                <a:cubicBezTo>
                  <a:pt x="3753888" y="372037"/>
                  <a:pt x="4126463" y="767126"/>
                  <a:pt x="4411499" y="1200882"/>
                </a:cubicBezTo>
                <a:cubicBezTo>
                  <a:pt x="4597010" y="1483242"/>
                  <a:pt x="4751444" y="1786047"/>
                  <a:pt x="4871040" y="2102060"/>
                </a:cubicBezTo>
                <a:cubicBezTo>
                  <a:pt x="5030732" y="2523995"/>
                  <a:pt x="5127814" y="2991612"/>
                  <a:pt x="5004168" y="3425536"/>
                </a:cubicBezTo>
                <a:cubicBezTo>
                  <a:pt x="4880551" y="3859436"/>
                  <a:pt x="4405826" y="4262464"/>
                  <a:pt x="4033420" y="4221359"/>
                </a:cubicBezTo>
                <a:cubicBezTo>
                  <a:pt x="3661015" y="4180256"/>
                  <a:pt x="3256493" y="3389721"/>
                  <a:pt x="2769742" y="3178907"/>
                </a:cubicBezTo>
                <a:cubicBezTo>
                  <a:pt x="2282962" y="2968118"/>
                  <a:pt x="1836684" y="3678771"/>
                  <a:pt x="1391468" y="3581386"/>
                </a:cubicBezTo>
                <a:cubicBezTo>
                  <a:pt x="946253" y="3484000"/>
                  <a:pt x="300615" y="3128883"/>
                  <a:pt x="98431" y="2594592"/>
                </a:cubicBezTo>
                <a:cubicBezTo>
                  <a:pt x="-121979" y="2012009"/>
                  <a:pt x="42701" y="1322914"/>
                  <a:pt x="443565" y="846176"/>
                </a:cubicBezTo>
                <a:cubicBezTo>
                  <a:pt x="844357" y="369393"/>
                  <a:pt x="1452320" y="94612"/>
                  <a:pt x="2070776" y="20515"/>
                </a:cubicBezTo>
                <a:cubicBezTo>
                  <a:pt x="2172482" y="8330"/>
                  <a:pt x="2275187" y="1313"/>
                  <a:pt x="2377918" y="167"/>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3599602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14044097-8A0E-44DF-B965-B46CD8046E55}"/>
              </a:ext>
            </a:extLst>
          </p:cNvPr>
          <p:cNvSpPr>
            <a:spLocks noGrp="1"/>
          </p:cNvSpPr>
          <p:nvPr>
            <p:ph type="pic" sz="quarter" idx="10"/>
          </p:nvPr>
        </p:nvSpPr>
        <p:spPr>
          <a:xfrm>
            <a:off x="5612004" y="0"/>
            <a:ext cx="6579996" cy="6858001"/>
          </a:xfrm>
          <a:custGeom>
            <a:avLst/>
            <a:gdLst>
              <a:gd name="connsiteX0" fmla="*/ 2220423 w 6579996"/>
              <a:gd name="connsiteY0" fmla="*/ 0 h 6858001"/>
              <a:gd name="connsiteX1" fmla="*/ 4545343 w 6579996"/>
              <a:gd name="connsiteY1" fmla="*/ 0 h 6858001"/>
              <a:gd name="connsiteX2" fmla="*/ 6579996 w 6579996"/>
              <a:gd name="connsiteY2" fmla="*/ 0 h 6858001"/>
              <a:gd name="connsiteX3" fmla="*/ 6579996 w 6579996"/>
              <a:gd name="connsiteY3" fmla="*/ 6858000 h 6858001"/>
              <a:gd name="connsiteX4" fmla="*/ 5939145 w 6579996"/>
              <a:gd name="connsiteY4" fmla="*/ 6858000 h 6858001"/>
              <a:gd name="connsiteX5" fmla="*/ 5939143 w 6579996"/>
              <a:gd name="connsiteY5" fmla="*/ 6858001 h 6858001"/>
              <a:gd name="connsiteX6" fmla="*/ 428074 w 6579996"/>
              <a:gd name="connsiteY6" fmla="*/ 6858000 h 6858001"/>
              <a:gd name="connsiteX7" fmla="*/ 417220 w 6579996"/>
              <a:gd name="connsiteY7" fmla="*/ 6845644 h 6858001"/>
              <a:gd name="connsiteX8" fmla="*/ 121028 w 6579996"/>
              <a:gd name="connsiteY8" fmla="*/ 4893835 h 6858001"/>
              <a:gd name="connsiteX9" fmla="*/ 964386 w 6579996"/>
              <a:gd name="connsiteY9" fmla="*/ 3116553 h 6858001"/>
              <a:gd name="connsiteX10" fmla="*/ 926495 w 6579996"/>
              <a:gd name="connsiteY10" fmla="*/ 1893856 h 6858001"/>
              <a:gd name="connsiteX11" fmla="*/ 1740034 w 6579996"/>
              <a:gd name="connsiteY11" fmla="*/ 336701 h 6858001"/>
              <a:gd name="connsiteX12" fmla="*/ 2101734 w 6579996"/>
              <a:gd name="connsiteY12" fmla="*/ 6943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79996" h="6858001">
                <a:moveTo>
                  <a:pt x="2220423" y="0"/>
                </a:moveTo>
                <a:lnTo>
                  <a:pt x="4545343" y="0"/>
                </a:lnTo>
                <a:lnTo>
                  <a:pt x="6579996" y="0"/>
                </a:lnTo>
                <a:lnTo>
                  <a:pt x="6579996" y="6858000"/>
                </a:lnTo>
                <a:lnTo>
                  <a:pt x="5939145" y="6858000"/>
                </a:lnTo>
                <a:lnTo>
                  <a:pt x="5939143" y="6858001"/>
                </a:lnTo>
                <a:lnTo>
                  <a:pt x="428074" y="6858000"/>
                </a:lnTo>
                <a:lnTo>
                  <a:pt x="417220" y="6845644"/>
                </a:lnTo>
                <a:cubicBezTo>
                  <a:pt x="293" y="6300192"/>
                  <a:pt x="-115330" y="5538418"/>
                  <a:pt x="121028" y="4893835"/>
                </a:cubicBezTo>
                <a:cubicBezTo>
                  <a:pt x="348068" y="4274738"/>
                  <a:pt x="870111" y="3769169"/>
                  <a:pt x="964386" y="3116553"/>
                </a:cubicBezTo>
                <a:cubicBezTo>
                  <a:pt x="1022776" y="2712199"/>
                  <a:pt x="906882" y="2301965"/>
                  <a:pt x="926495" y="1893856"/>
                </a:cubicBezTo>
                <a:cubicBezTo>
                  <a:pt x="955295" y="1292560"/>
                  <a:pt x="1284673" y="730404"/>
                  <a:pt x="1740034" y="336701"/>
                </a:cubicBezTo>
                <a:cubicBezTo>
                  <a:pt x="1853847" y="238244"/>
                  <a:pt x="1974957" y="149467"/>
                  <a:pt x="2101734" y="69433"/>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25690567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6AF05881-BC21-4C2B-8F67-FDBFADC4675F}"/>
              </a:ext>
            </a:extLst>
          </p:cNvPr>
          <p:cNvSpPr>
            <a:spLocks noGrp="1"/>
          </p:cNvSpPr>
          <p:nvPr>
            <p:ph type="pic" sz="quarter" idx="10"/>
          </p:nvPr>
        </p:nvSpPr>
        <p:spPr>
          <a:xfrm>
            <a:off x="1151979" y="1157677"/>
            <a:ext cx="5288818" cy="4542644"/>
          </a:xfrm>
          <a:custGeom>
            <a:avLst/>
            <a:gdLst>
              <a:gd name="connsiteX0" fmla="*/ 2189982 w 5288818"/>
              <a:gd name="connsiteY0" fmla="*/ 296 h 4542644"/>
              <a:gd name="connsiteX1" fmla="*/ 2753010 w 5288818"/>
              <a:gd name="connsiteY1" fmla="*/ 205350 h 4542644"/>
              <a:gd name="connsiteX2" fmla="*/ 3600215 w 5288818"/>
              <a:gd name="connsiteY2" fmla="*/ 984342 h 4542644"/>
              <a:gd name="connsiteX3" fmla="*/ 4404928 w 5288818"/>
              <a:gd name="connsiteY3" fmla="*/ 1518356 h 4542644"/>
              <a:gd name="connsiteX4" fmla="*/ 5287682 w 5288818"/>
              <a:gd name="connsiteY4" fmla="*/ 3393799 h 4542644"/>
              <a:gd name="connsiteX5" fmla="*/ 5135468 w 5288818"/>
              <a:gd name="connsiteY5" fmla="*/ 4117417 h 4542644"/>
              <a:gd name="connsiteX6" fmla="*/ 4180646 w 5288818"/>
              <a:gd name="connsiteY6" fmla="*/ 4424671 h 4542644"/>
              <a:gd name="connsiteX7" fmla="*/ 3169862 w 5288818"/>
              <a:gd name="connsiteY7" fmla="*/ 4125834 h 4542644"/>
              <a:gd name="connsiteX8" fmla="*/ 2226806 w 5288818"/>
              <a:gd name="connsiteY8" fmla="*/ 4271121 h 4542644"/>
              <a:gd name="connsiteX9" fmla="*/ 1296847 w 5288818"/>
              <a:gd name="connsiteY9" fmla="*/ 4530156 h 4542644"/>
              <a:gd name="connsiteX10" fmla="*/ 378190 w 5288818"/>
              <a:gd name="connsiteY10" fmla="*/ 4310004 h 4542644"/>
              <a:gd name="connsiteX11" fmla="*/ 18779 w 5288818"/>
              <a:gd name="connsiteY11" fmla="*/ 3332427 h 4542644"/>
              <a:gd name="connsiteX12" fmla="*/ 570871 w 5288818"/>
              <a:gd name="connsiteY12" fmla="*/ 2582456 h 4542644"/>
              <a:gd name="connsiteX13" fmla="*/ 1220047 w 5288818"/>
              <a:gd name="connsiteY13" fmla="*/ 1928482 h 4542644"/>
              <a:gd name="connsiteX14" fmla="*/ 1418070 w 5288818"/>
              <a:gd name="connsiteY14" fmla="*/ 1008795 h 4542644"/>
              <a:gd name="connsiteX15" fmla="*/ 1745796 w 5288818"/>
              <a:gd name="connsiteY15" fmla="*/ 161119 h 4542644"/>
              <a:gd name="connsiteX16" fmla="*/ 2107391 w 5288818"/>
              <a:gd name="connsiteY16" fmla="*/ 2641 h 4542644"/>
              <a:gd name="connsiteX17" fmla="*/ 2189982 w 5288818"/>
              <a:gd name="connsiteY17" fmla="*/ 296 h 4542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288818" h="4542644">
                <a:moveTo>
                  <a:pt x="2189982" y="296"/>
                </a:moveTo>
                <a:cubicBezTo>
                  <a:pt x="2384005" y="5754"/>
                  <a:pt x="2585271" y="86017"/>
                  <a:pt x="2753010" y="205350"/>
                </a:cubicBezTo>
                <a:cubicBezTo>
                  <a:pt x="3059687" y="423528"/>
                  <a:pt x="3302158" y="749915"/>
                  <a:pt x="3600215" y="984342"/>
                </a:cubicBezTo>
                <a:cubicBezTo>
                  <a:pt x="3856531" y="1185994"/>
                  <a:pt x="4149053" y="1315798"/>
                  <a:pt x="4404928" y="1518356"/>
                </a:cubicBezTo>
                <a:cubicBezTo>
                  <a:pt x="4925653" y="1930738"/>
                  <a:pt x="5264522" y="2650575"/>
                  <a:pt x="5287682" y="3393799"/>
                </a:cubicBezTo>
                <a:cubicBezTo>
                  <a:pt x="5295543" y="3647308"/>
                  <a:pt x="5264483" y="3915332"/>
                  <a:pt x="5135468" y="4117417"/>
                </a:cubicBezTo>
                <a:cubicBezTo>
                  <a:pt x="4925295" y="4446573"/>
                  <a:pt x="4522125" y="4502179"/>
                  <a:pt x="4180646" y="4424671"/>
                </a:cubicBezTo>
                <a:cubicBezTo>
                  <a:pt x="3839169" y="4347161"/>
                  <a:pt x="3515797" y="4166648"/>
                  <a:pt x="3169862" y="4125834"/>
                </a:cubicBezTo>
                <a:cubicBezTo>
                  <a:pt x="2852575" y="4088368"/>
                  <a:pt x="2534287" y="4170793"/>
                  <a:pt x="2226806" y="4271121"/>
                </a:cubicBezTo>
                <a:cubicBezTo>
                  <a:pt x="1919381" y="4371477"/>
                  <a:pt x="1613913" y="4490867"/>
                  <a:pt x="1296847" y="4530156"/>
                </a:cubicBezTo>
                <a:cubicBezTo>
                  <a:pt x="979692" y="4569474"/>
                  <a:pt x="642884" y="4521192"/>
                  <a:pt x="378190" y="4310004"/>
                </a:cubicBezTo>
                <a:cubicBezTo>
                  <a:pt x="113441" y="4098786"/>
                  <a:pt x="-59017" y="3699947"/>
                  <a:pt x="18779" y="3332427"/>
                </a:cubicBezTo>
                <a:cubicBezTo>
                  <a:pt x="88598" y="3002458"/>
                  <a:pt x="331314" y="2768894"/>
                  <a:pt x="570871" y="2582456"/>
                </a:cubicBezTo>
                <a:cubicBezTo>
                  <a:pt x="810337" y="2396044"/>
                  <a:pt x="1071461" y="2219346"/>
                  <a:pt x="1220047" y="1928482"/>
                </a:cubicBezTo>
                <a:cubicBezTo>
                  <a:pt x="1359204" y="1655977"/>
                  <a:pt x="1378323" y="1324017"/>
                  <a:pt x="1418070" y="1008795"/>
                </a:cubicBezTo>
                <a:cubicBezTo>
                  <a:pt x="1457744" y="693440"/>
                  <a:pt x="1534448" y="357467"/>
                  <a:pt x="1745796" y="161119"/>
                </a:cubicBezTo>
                <a:cubicBezTo>
                  <a:pt x="1851422" y="63040"/>
                  <a:pt x="1976335" y="14053"/>
                  <a:pt x="2107391" y="2641"/>
                </a:cubicBezTo>
                <a:cubicBezTo>
                  <a:pt x="2134694" y="264"/>
                  <a:pt x="2162264" y="-483"/>
                  <a:pt x="2189982" y="296"/>
                </a:cubicBezTo>
                <a:close/>
              </a:path>
            </a:pathLst>
          </a:custGeom>
          <a:solidFill>
            <a:schemeClr val="bg1">
              <a:lumMod val="95000"/>
            </a:schemeClr>
          </a:solidFill>
        </p:spPr>
        <p:txBody>
          <a:bodyPr wrap="square">
            <a:noAutofit/>
          </a:bodyPr>
          <a:lstStyle>
            <a:lvl1pPr marL="0" indent="0">
              <a:buFont typeface="Arial" panose="020B0604020202020204" pitchFamily="34" charset="0"/>
              <a:buNone/>
              <a:defRPr sz="1400">
                <a:solidFill>
                  <a:schemeClr val="accent1"/>
                </a:solidFill>
              </a:defRPr>
            </a:lvl1pPr>
          </a:lstStyle>
          <a:p>
            <a:endParaRPr lang="en-US"/>
          </a:p>
        </p:txBody>
      </p:sp>
    </p:spTree>
    <p:extLst>
      <p:ext uri="{BB962C8B-B14F-4D97-AF65-F5344CB8AC3E}">
        <p14:creationId xmlns:p14="http://schemas.microsoft.com/office/powerpoint/2010/main" val="855872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4D5C3A07-F2EF-4776-A826-37E3F258B031}"/>
              </a:ext>
            </a:extLst>
          </p:cNvPr>
          <p:cNvSpPr>
            <a:spLocks noGrp="1"/>
          </p:cNvSpPr>
          <p:nvPr>
            <p:ph type="pic" sz="quarter" idx="10"/>
          </p:nvPr>
        </p:nvSpPr>
        <p:spPr>
          <a:xfrm>
            <a:off x="5490257" y="-1"/>
            <a:ext cx="6701743" cy="6858000"/>
          </a:xfrm>
          <a:custGeom>
            <a:avLst/>
            <a:gdLst>
              <a:gd name="connsiteX0" fmla="*/ 760847 w 6701743"/>
              <a:gd name="connsiteY0" fmla="*/ 0 h 6858000"/>
              <a:gd name="connsiteX1" fmla="*/ 6701743 w 6701743"/>
              <a:gd name="connsiteY1" fmla="*/ 0 h 6858000"/>
              <a:gd name="connsiteX2" fmla="*/ 6701743 w 6701743"/>
              <a:gd name="connsiteY2" fmla="*/ 6858000 h 6858000"/>
              <a:gd name="connsiteX3" fmla="*/ 3879096 w 6701743"/>
              <a:gd name="connsiteY3" fmla="*/ 6858000 h 6858000"/>
              <a:gd name="connsiteX4" fmla="*/ 3865998 w 6701743"/>
              <a:gd name="connsiteY4" fmla="*/ 6844845 h 6858000"/>
              <a:gd name="connsiteX5" fmla="*/ 3619408 w 6701743"/>
              <a:gd name="connsiteY5" fmla="*/ 6536436 h 6858000"/>
              <a:gd name="connsiteX6" fmla="*/ 2515730 w 6701743"/>
              <a:gd name="connsiteY6" fmla="*/ 4035884 h 6858000"/>
              <a:gd name="connsiteX7" fmla="*/ 266787 w 6701743"/>
              <a:gd name="connsiteY7" fmla="*/ 2879658 h 6858000"/>
              <a:gd name="connsiteX8" fmla="*/ 449622 w 6701743"/>
              <a:gd name="connsiteY8" fmla="*/ 369103 h 6858000"/>
              <a:gd name="connsiteX9" fmla="*/ 640837 w 6701743"/>
              <a:gd name="connsiteY9" fmla="*/ 12306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01743" h="6858000">
                <a:moveTo>
                  <a:pt x="760847" y="0"/>
                </a:moveTo>
                <a:lnTo>
                  <a:pt x="6701743" y="0"/>
                </a:lnTo>
                <a:lnTo>
                  <a:pt x="6701743" y="6858000"/>
                </a:lnTo>
                <a:lnTo>
                  <a:pt x="3879096" y="6858000"/>
                </a:lnTo>
                <a:lnTo>
                  <a:pt x="3865998" y="6844845"/>
                </a:lnTo>
                <a:cubicBezTo>
                  <a:pt x="3777803" y="6749623"/>
                  <a:pt x="3695253" y="6646679"/>
                  <a:pt x="3619408" y="6536436"/>
                </a:cubicBezTo>
                <a:cubicBezTo>
                  <a:pt x="3208553" y="5939369"/>
                  <a:pt x="3260894" y="4604527"/>
                  <a:pt x="2515730" y="4035884"/>
                </a:cubicBezTo>
                <a:cubicBezTo>
                  <a:pt x="1770560" y="3467321"/>
                  <a:pt x="662334" y="3524708"/>
                  <a:pt x="266787" y="2879658"/>
                </a:cubicBezTo>
                <a:cubicBezTo>
                  <a:pt x="-179479" y="2151807"/>
                  <a:pt x="-29999" y="1065213"/>
                  <a:pt x="449622" y="369103"/>
                </a:cubicBezTo>
                <a:cubicBezTo>
                  <a:pt x="509575" y="282079"/>
                  <a:pt x="573481" y="200179"/>
                  <a:pt x="640837" y="123066"/>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26345336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88081D5-F759-4008-81B3-3EE90DE3168F}"/>
              </a:ext>
            </a:extLst>
          </p:cNvPr>
          <p:cNvSpPr>
            <a:spLocks noGrp="1"/>
          </p:cNvSpPr>
          <p:nvPr>
            <p:ph type="pic" sz="quarter" idx="10"/>
          </p:nvPr>
        </p:nvSpPr>
        <p:spPr>
          <a:xfrm>
            <a:off x="1238707" y="2824222"/>
            <a:ext cx="2596271" cy="2829564"/>
          </a:xfrm>
          <a:custGeom>
            <a:avLst/>
            <a:gdLst>
              <a:gd name="connsiteX0" fmla="*/ 1825504 w 2596271"/>
              <a:gd name="connsiteY0" fmla="*/ 988 h 2829564"/>
              <a:gd name="connsiteX1" fmla="*/ 2596271 w 2596271"/>
              <a:gd name="connsiteY1" fmla="*/ 71373 h 2829564"/>
              <a:gd name="connsiteX2" fmla="*/ 2596271 w 2596271"/>
              <a:gd name="connsiteY2" fmla="*/ 1320407 h 2829564"/>
              <a:gd name="connsiteX3" fmla="*/ 2596267 w 2596271"/>
              <a:gd name="connsiteY3" fmla="*/ 1320407 h 2829564"/>
              <a:gd name="connsiteX4" fmla="*/ 2596267 w 2596271"/>
              <a:gd name="connsiteY4" fmla="*/ 2447030 h 2829564"/>
              <a:gd name="connsiteX5" fmla="*/ 2587480 w 2596271"/>
              <a:gd name="connsiteY5" fmla="*/ 2524097 h 2829564"/>
              <a:gd name="connsiteX6" fmla="*/ 2163550 w 2596271"/>
              <a:gd name="connsiteY6" fmla="*/ 2829564 h 2829564"/>
              <a:gd name="connsiteX7" fmla="*/ 432721 w 2596271"/>
              <a:gd name="connsiteY7" fmla="*/ 2829564 h 2829564"/>
              <a:gd name="connsiteX8" fmla="*/ 0 w 2596271"/>
              <a:gd name="connsiteY8" fmla="*/ 2446996 h 2829564"/>
              <a:gd name="connsiteX9" fmla="*/ 0 w 2596271"/>
              <a:gd name="connsiteY9" fmla="*/ 1320407 h 2829564"/>
              <a:gd name="connsiteX10" fmla="*/ 0 w 2596271"/>
              <a:gd name="connsiteY10" fmla="*/ 247843 h 2829564"/>
              <a:gd name="connsiteX11" fmla="*/ 1825504 w 2596271"/>
              <a:gd name="connsiteY11" fmla="*/ 988 h 282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6271" h="2829564">
                <a:moveTo>
                  <a:pt x="1825504" y="988"/>
                </a:moveTo>
                <a:cubicBezTo>
                  <a:pt x="2028337" y="-4671"/>
                  <a:pt x="2271737" y="13324"/>
                  <a:pt x="2596271" y="71373"/>
                </a:cubicBezTo>
                <a:lnTo>
                  <a:pt x="2596271" y="1320407"/>
                </a:lnTo>
                <a:lnTo>
                  <a:pt x="2596267" y="1320407"/>
                </a:lnTo>
                <a:lnTo>
                  <a:pt x="2596267" y="2447030"/>
                </a:lnTo>
                <a:lnTo>
                  <a:pt x="2587480" y="2524097"/>
                </a:lnTo>
                <a:cubicBezTo>
                  <a:pt x="2547130" y="2698427"/>
                  <a:pt x="2372663" y="2829564"/>
                  <a:pt x="2163550" y="2829564"/>
                </a:cubicBezTo>
                <a:lnTo>
                  <a:pt x="432721" y="2829564"/>
                </a:lnTo>
                <a:cubicBezTo>
                  <a:pt x="193736" y="2829564"/>
                  <a:pt x="0" y="2658283"/>
                  <a:pt x="0" y="2446996"/>
                </a:cubicBezTo>
                <a:lnTo>
                  <a:pt x="0" y="1320407"/>
                </a:lnTo>
                <a:lnTo>
                  <a:pt x="0" y="247843"/>
                </a:lnTo>
                <a:cubicBezTo>
                  <a:pt x="973602" y="247843"/>
                  <a:pt x="1217002" y="17968"/>
                  <a:pt x="1825504" y="988"/>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
        <p:nvSpPr>
          <p:cNvPr id="13" name="Picture Placeholder 12">
            <a:extLst>
              <a:ext uri="{FF2B5EF4-FFF2-40B4-BE49-F238E27FC236}">
                <a16:creationId xmlns:a16="http://schemas.microsoft.com/office/drawing/2014/main" id="{D493D53E-F8A9-4429-8CD5-337B433D2B47}"/>
              </a:ext>
            </a:extLst>
          </p:cNvPr>
          <p:cNvSpPr>
            <a:spLocks noGrp="1"/>
          </p:cNvSpPr>
          <p:nvPr>
            <p:ph type="pic" sz="quarter" idx="11"/>
          </p:nvPr>
        </p:nvSpPr>
        <p:spPr>
          <a:xfrm>
            <a:off x="4867312" y="2824223"/>
            <a:ext cx="2596271" cy="2829564"/>
          </a:xfrm>
          <a:custGeom>
            <a:avLst/>
            <a:gdLst>
              <a:gd name="connsiteX0" fmla="*/ 1825504 w 2596271"/>
              <a:gd name="connsiteY0" fmla="*/ 988 h 2829564"/>
              <a:gd name="connsiteX1" fmla="*/ 2596271 w 2596271"/>
              <a:gd name="connsiteY1" fmla="*/ 71373 h 2829564"/>
              <a:gd name="connsiteX2" fmla="*/ 2596271 w 2596271"/>
              <a:gd name="connsiteY2" fmla="*/ 1320407 h 2829564"/>
              <a:gd name="connsiteX3" fmla="*/ 2596267 w 2596271"/>
              <a:gd name="connsiteY3" fmla="*/ 1320407 h 2829564"/>
              <a:gd name="connsiteX4" fmla="*/ 2596267 w 2596271"/>
              <a:gd name="connsiteY4" fmla="*/ 2447030 h 2829564"/>
              <a:gd name="connsiteX5" fmla="*/ 2587480 w 2596271"/>
              <a:gd name="connsiteY5" fmla="*/ 2524097 h 2829564"/>
              <a:gd name="connsiteX6" fmla="*/ 2163550 w 2596271"/>
              <a:gd name="connsiteY6" fmla="*/ 2829564 h 2829564"/>
              <a:gd name="connsiteX7" fmla="*/ 432721 w 2596271"/>
              <a:gd name="connsiteY7" fmla="*/ 2829564 h 2829564"/>
              <a:gd name="connsiteX8" fmla="*/ 0 w 2596271"/>
              <a:gd name="connsiteY8" fmla="*/ 2446996 h 2829564"/>
              <a:gd name="connsiteX9" fmla="*/ 0 w 2596271"/>
              <a:gd name="connsiteY9" fmla="*/ 1320407 h 2829564"/>
              <a:gd name="connsiteX10" fmla="*/ 0 w 2596271"/>
              <a:gd name="connsiteY10" fmla="*/ 247843 h 2829564"/>
              <a:gd name="connsiteX11" fmla="*/ 1825504 w 2596271"/>
              <a:gd name="connsiteY11" fmla="*/ 988 h 282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6271" h="2829564">
                <a:moveTo>
                  <a:pt x="1825504" y="988"/>
                </a:moveTo>
                <a:cubicBezTo>
                  <a:pt x="2028337" y="-4671"/>
                  <a:pt x="2271737" y="13324"/>
                  <a:pt x="2596271" y="71373"/>
                </a:cubicBezTo>
                <a:lnTo>
                  <a:pt x="2596271" y="1320407"/>
                </a:lnTo>
                <a:lnTo>
                  <a:pt x="2596267" y="1320407"/>
                </a:lnTo>
                <a:lnTo>
                  <a:pt x="2596267" y="2447030"/>
                </a:lnTo>
                <a:lnTo>
                  <a:pt x="2587480" y="2524097"/>
                </a:lnTo>
                <a:cubicBezTo>
                  <a:pt x="2547130" y="2698427"/>
                  <a:pt x="2372663" y="2829564"/>
                  <a:pt x="2163550" y="2829564"/>
                </a:cubicBezTo>
                <a:lnTo>
                  <a:pt x="432721" y="2829564"/>
                </a:lnTo>
                <a:cubicBezTo>
                  <a:pt x="193735" y="2829564"/>
                  <a:pt x="0" y="2658283"/>
                  <a:pt x="0" y="2446996"/>
                </a:cubicBezTo>
                <a:lnTo>
                  <a:pt x="0" y="1320407"/>
                </a:lnTo>
                <a:lnTo>
                  <a:pt x="0" y="247843"/>
                </a:lnTo>
                <a:cubicBezTo>
                  <a:pt x="973602" y="247843"/>
                  <a:pt x="1217002" y="17968"/>
                  <a:pt x="1825504" y="988"/>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
        <p:nvSpPr>
          <p:cNvPr id="16" name="Picture Placeholder 15">
            <a:extLst>
              <a:ext uri="{FF2B5EF4-FFF2-40B4-BE49-F238E27FC236}">
                <a16:creationId xmlns:a16="http://schemas.microsoft.com/office/drawing/2014/main" id="{A73ADF25-E87D-4F82-A1E9-1C34A16EF538}"/>
              </a:ext>
            </a:extLst>
          </p:cNvPr>
          <p:cNvSpPr>
            <a:spLocks noGrp="1"/>
          </p:cNvSpPr>
          <p:nvPr>
            <p:ph type="pic" sz="quarter" idx="12"/>
          </p:nvPr>
        </p:nvSpPr>
        <p:spPr>
          <a:xfrm>
            <a:off x="8495916" y="2824223"/>
            <a:ext cx="2596271" cy="2829564"/>
          </a:xfrm>
          <a:custGeom>
            <a:avLst/>
            <a:gdLst>
              <a:gd name="connsiteX0" fmla="*/ 1825503 w 2596271"/>
              <a:gd name="connsiteY0" fmla="*/ 988 h 2829564"/>
              <a:gd name="connsiteX1" fmla="*/ 2596271 w 2596271"/>
              <a:gd name="connsiteY1" fmla="*/ 71373 h 2829564"/>
              <a:gd name="connsiteX2" fmla="*/ 2596271 w 2596271"/>
              <a:gd name="connsiteY2" fmla="*/ 1320407 h 2829564"/>
              <a:gd name="connsiteX3" fmla="*/ 2596267 w 2596271"/>
              <a:gd name="connsiteY3" fmla="*/ 1320407 h 2829564"/>
              <a:gd name="connsiteX4" fmla="*/ 2596267 w 2596271"/>
              <a:gd name="connsiteY4" fmla="*/ 2447030 h 2829564"/>
              <a:gd name="connsiteX5" fmla="*/ 2587480 w 2596271"/>
              <a:gd name="connsiteY5" fmla="*/ 2524097 h 2829564"/>
              <a:gd name="connsiteX6" fmla="*/ 2163550 w 2596271"/>
              <a:gd name="connsiteY6" fmla="*/ 2829564 h 2829564"/>
              <a:gd name="connsiteX7" fmla="*/ 432721 w 2596271"/>
              <a:gd name="connsiteY7" fmla="*/ 2829564 h 2829564"/>
              <a:gd name="connsiteX8" fmla="*/ 0 w 2596271"/>
              <a:gd name="connsiteY8" fmla="*/ 2446996 h 2829564"/>
              <a:gd name="connsiteX9" fmla="*/ 0 w 2596271"/>
              <a:gd name="connsiteY9" fmla="*/ 1320407 h 2829564"/>
              <a:gd name="connsiteX10" fmla="*/ 0 w 2596271"/>
              <a:gd name="connsiteY10" fmla="*/ 247843 h 2829564"/>
              <a:gd name="connsiteX11" fmla="*/ 1825503 w 2596271"/>
              <a:gd name="connsiteY11" fmla="*/ 988 h 2829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6271" h="2829564">
                <a:moveTo>
                  <a:pt x="1825503" y="988"/>
                </a:moveTo>
                <a:cubicBezTo>
                  <a:pt x="2028337" y="-4671"/>
                  <a:pt x="2271737" y="13324"/>
                  <a:pt x="2596271" y="71373"/>
                </a:cubicBezTo>
                <a:lnTo>
                  <a:pt x="2596271" y="1320407"/>
                </a:lnTo>
                <a:lnTo>
                  <a:pt x="2596267" y="1320407"/>
                </a:lnTo>
                <a:lnTo>
                  <a:pt x="2596267" y="2447030"/>
                </a:lnTo>
                <a:lnTo>
                  <a:pt x="2587480" y="2524097"/>
                </a:lnTo>
                <a:cubicBezTo>
                  <a:pt x="2547130" y="2698427"/>
                  <a:pt x="2372662" y="2829564"/>
                  <a:pt x="2163550" y="2829564"/>
                </a:cubicBezTo>
                <a:lnTo>
                  <a:pt x="432721" y="2829564"/>
                </a:lnTo>
                <a:cubicBezTo>
                  <a:pt x="193736" y="2829564"/>
                  <a:pt x="0" y="2658283"/>
                  <a:pt x="0" y="2446996"/>
                </a:cubicBezTo>
                <a:lnTo>
                  <a:pt x="0" y="1320407"/>
                </a:lnTo>
                <a:lnTo>
                  <a:pt x="0" y="247843"/>
                </a:lnTo>
                <a:cubicBezTo>
                  <a:pt x="973601" y="247843"/>
                  <a:pt x="1217002" y="17968"/>
                  <a:pt x="1825503" y="988"/>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1517192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65160C5-744A-4543-AEAB-4205B916B677}"/>
              </a:ext>
            </a:extLst>
          </p:cNvPr>
          <p:cNvSpPr>
            <a:spLocks noGrp="1"/>
          </p:cNvSpPr>
          <p:nvPr>
            <p:ph type="pic" sz="quarter" idx="10"/>
          </p:nvPr>
        </p:nvSpPr>
        <p:spPr>
          <a:xfrm>
            <a:off x="1197979" y="773946"/>
            <a:ext cx="4898020" cy="5310100"/>
          </a:xfrm>
          <a:custGeom>
            <a:avLst/>
            <a:gdLst>
              <a:gd name="connsiteX0" fmla="*/ 1781691 w 4898020"/>
              <a:gd name="connsiteY0" fmla="*/ 920 h 5310100"/>
              <a:gd name="connsiteX1" fmla="*/ 2790355 w 4898020"/>
              <a:gd name="connsiteY1" fmla="*/ 420125 h 5310100"/>
              <a:gd name="connsiteX2" fmla="*/ 3531273 w 4898020"/>
              <a:gd name="connsiteY2" fmla="*/ 1404061 h 5310100"/>
              <a:gd name="connsiteX3" fmla="*/ 4220493 w 4898020"/>
              <a:gd name="connsiteY3" fmla="*/ 1738123 h 5310100"/>
              <a:gd name="connsiteX4" fmla="*/ 4847969 w 4898020"/>
              <a:gd name="connsiteY4" fmla="*/ 2641593 h 5310100"/>
              <a:gd name="connsiteX5" fmla="*/ 4895420 w 4898020"/>
              <a:gd name="connsiteY5" fmla="*/ 3201716 h 5310100"/>
              <a:gd name="connsiteX6" fmla="*/ 4810850 w 4898020"/>
              <a:gd name="connsiteY6" fmla="*/ 3761218 h 5310100"/>
              <a:gd name="connsiteX7" fmla="*/ 4239602 w 4898020"/>
              <a:gd name="connsiteY7" fmla="*/ 4871136 h 5310100"/>
              <a:gd name="connsiteX8" fmla="*/ 3099459 w 4898020"/>
              <a:gd name="connsiteY8" fmla="*/ 5298901 h 5310100"/>
              <a:gd name="connsiteX9" fmla="*/ 2465844 w 4898020"/>
              <a:gd name="connsiteY9" fmla="*/ 5070392 h 5310100"/>
              <a:gd name="connsiteX10" fmla="*/ 1218905 w 4898020"/>
              <a:gd name="connsiteY10" fmla="*/ 4472120 h 5310100"/>
              <a:gd name="connsiteX11" fmla="*/ 243451 w 4898020"/>
              <a:gd name="connsiteY11" fmla="*/ 3775874 h 5310100"/>
              <a:gd name="connsiteX12" fmla="*/ 77703 w 4898020"/>
              <a:gd name="connsiteY12" fmla="*/ 2153584 h 5310100"/>
              <a:gd name="connsiteX13" fmla="*/ 525308 w 4898020"/>
              <a:gd name="connsiteY13" fmla="*/ 828915 h 5310100"/>
              <a:gd name="connsiteX14" fmla="*/ 1621695 w 4898020"/>
              <a:gd name="connsiteY14" fmla="*/ 17599 h 5310100"/>
              <a:gd name="connsiteX15" fmla="*/ 1781691 w 4898020"/>
              <a:gd name="connsiteY15" fmla="*/ 920 h 531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98020" h="5310100">
                <a:moveTo>
                  <a:pt x="1781691" y="920"/>
                </a:moveTo>
                <a:cubicBezTo>
                  <a:pt x="2156748" y="-13471"/>
                  <a:pt x="2537566" y="141615"/>
                  <a:pt x="2790355" y="420125"/>
                </a:cubicBezTo>
                <a:cubicBezTo>
                  <a:pt x="3067827" y="725851"/>
                  <a:pt x="3196655" y="1162243"/>
                  <a:pt x="3531273" y="1404061"/>
                </a:cubicBezTo>
                <a:cubicBezTo>
                  <a:pt x="3738607" y="1553876"/>
                  <a:pt x="3999815" y="1608726"/>
                  <a:pt x="4220493" y="1738123"/>
                </a:cubicBezTo>
                <a:cubicBezTo>
                  <a:pt x="4545660" y="1928719"/>
                  <a:pt x="4761827" y="2274675"/>
                  <a:pt x="4847969" y="2641593"/>
                </a:cubicBezTo>
                <a:cubicBezTo>
                  <a:pt x="4891090" y="2825041"/>
                  <a:pt x="4904257" y="3013430"/>
                  <a:pt x="4895420" y="3201716"/>
                </a:cubicBezTo>
                <a:cubicBezTo>
                  <a:pt x="4886582" y="3390001"/>
                  <a:pt x="4855741" y="3578183"/>
                  <a:pt x="4810850" y="3761218"/>
                </a:cubicBezTo>
                <a:cubicBezTo>
                  <a:pt x="4710658" y="4170329"/>
                  <a:pt x="4535007" y="4570918"/>
                  <a:pt x="4239602" y="4871136"/>
                </a:cubicBezTo>
                <a:cubicBezTo>
                  <a:pt x="3944188" y="5171349"/>
                  <a:pt x="3516387" y="5359041"/>
                  <a:pt x="3099459" y="5298901"/>
                </a:cubicBezTo>
                <a:cubicBezTo>
                  <a:pt x="2876304" y="5266705"/>
                  <a:pt x="2669098" y="5167930"/>
                  <a:pt x="2465844" y="5070392"/>
                </a:cubicBezTo>
                <a:cubicBezTo>
                  <a:pt x="2050199" y="4870915"/>
                  <a:pt x="1634557" y="4671429"/>
                  <a:pt x="1218905" y="4472120"/>
                </a:cubicBezTo>
                <a:cubicBezTo>
                  <a:pt x="854385" y="4297228"/>
                  <a:pt x="473322" y="4108449"/>
                  <a:pt x="243451" y="3775874"/>
                </a:cubicBezTo>
                <a:cubicBezTo>
                  <a:pt x="-74134" y="3316336"/>
                  <a:pt x="-24578" y="2702694"/>
                  <a:pt x="77703" y="2153584"/>
                </a:cubicBezTo>
                <a:cubicBezTo>
                  <a:pt x="163476" y="1692713"/>
                  <a:pt x="280748" y="1228824"/>
                  <a:pt x="525308" y="828915"/>
                </a:cubicBezTo>
                <a:cubicBezTo>
                  <a:pt x="769938" y="429038"/>
                  <a:pt x="1159706" y="96959"/>
                  <a:pt x="1621695" y="17599"/>
                </a:cubicBezTo>
                <a:cubicBezTo>
                  <a:pt x="1674650" y="8491"/>
                  <a:pt x="1728111" y="2976"/>
                  <a:pt x="1781691" y="920"/>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915766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B1F2C82D-0912-4590-9D26-7209C6D2F435}"/>
              </a:ext>
            </a:extLst>
          </p:cNvPr>
          <p:cNvSpPr>
            <a:spLocks noGrp="1"/>
          </p:cNvSpPr>
          <p:nvPr>
            <p:ph type="pic" sz="quarter" idx="10"/>
          </p:nvPr>
        </p:nvSpPr>
        <p:spPr>
          <a:xfrm>
            <a:off x="5312780" y="0"/>
            <a:ext cx="6879220" cy="6858000"/>
          </a:xfrm>
          <a:custGeom>
            <a:avLst/>
            <a:gdLst>
              <a:gd name="connsiteX0" fmla="*/ 2511533 w 6879220"/>
              <a:gd name="connsiteY0" fmla="*/ 0 h 6858000"/>
              <a:gd name="connsiteX1" fmla="*/ 4439044 w 6879220"/>
              <a:gd name="connsiteY1" fmla="*/ 0 h 6858000"/>
              <a:gd name="connsiteX2" fmla="*/ 5188001 w 6879220"/>
              <a:gd name="connsiteY2" fmla="*/ 0 h 6858000"/>
              <a:gd name="connsiteX3" fmla="*/ 6879220 w 6879220"/>
              <a:gd name="connsiteY3" fmla="*/ 0 h 6858000"/>
              <a:gd name="connsiteX4" fmla="*/ 6879220 w 6879220"/>
              <a:gd name="connsiteY4" fmla="*/ 6858000 h 6858000"/>
              <a:gd name="connsiteX5" fmla="*/ 5188001 w 6879220"/>
              <a:gd name="connsiteY5" fmla="*/ 6858000 h 6858000"/>
              <a:gd name="connsiteX6" fmla="*/ 4439044 w 6879220"/>
              <a:gd name="connsiteY6" fmla="*/ 6858000 h 6858000"/>
              <a:gd name="connsiteX7" fmla="*/ 2422005 w 6879220"/>
              <a:gd name="connsiteY7" fmla="*/ 6858000 h 6858000"/>
              <a:gd name="connsiteX8" fmla="*/ 303203 w 6879220"/>
              <a:gd name="connsiteY8" fmla="*/ 5527754 h 6858000"/>
              <a:gd name="connsiteX9" fmla="*/ 72154 w 6879220"/>
              <a:gd name="connsiteY9" fmla="*/ 466762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79220" h="6858000">
                <a:moveTo>
                  <a:pt x="2511533" y="0"/>
                </a:moveTo>
                <a:lnTo>
                  <a:pt x="4439044" y="0"/>
                </a:lnTo>
                <a:lnTo>
                  <a:pt x="5188001" y="0"/>
                </a:lnTo>
                <a:lnTo>
                  <a:pt x="6879220" y="0"/>
                </a:lnTo>
                <a:lnTo>
                  <a:pt x="6879220" y="6858000"/>
                </a:lnTo>
                <a:lnTo>
                  <a:pt x="5188001" y="6858000"/>
                </a:lnTo>
                <a:lnTo>
                  <a:pt x="4439044" y="6858000"/>
                </a:lnTo>
                <a:lnTo>
                  <a:pt x="2422005" y="6858000"/>
                </a:lnTo>
                <a:lnTo>
                  <a:pt x="303203" y="5527754"/>
                </a:lnTo>
                <a:cubicBezTo>
                  <a:pt x="21057" y="5352057"/>
                  <a:pt x="-83359" y="4963950"/>
                  <a:pt x="72154" y="4667625"/>
                </a:cubicBezTo>
                <a:close/>
              </a:path>
            </a:pathLst>
          </a:custGeom>
          <a:solidFill>
            <a:schemeClr val="bg1">
              <a:lumMod val="95000"/>
            </a:schemeClr>
          </a:solidFill>
        </p:spPr>
        <p:txBody>
          <a:bodyPr wrap="square">
            <a:noAutofit/>
          </a:bodyPr>
          <a:lstStyle>
            <a:lvl1pPr marL="0" indent="0">
              <a:buNone/>
              <a:defRPr sz="1400">
                <a:solidFill>
                  <a:schemeClr val="accent1"/>
                </a:solidFill>
              </a:defRPr>
            </a:lvl1pPr>
          </a:lstStyle>
          <a:p>
            <a:endParaRPr lang="en-US"/>
          </a:p>
        </p:txBody>
      </p:sp>
    </p:spTree>
    <p:extLst>
      <p:ext uri="{BB962C8B-B14F-4D97-AF65-F5344CB8AC3E}">
        <p14:creationId xmlns:p14="http://schemas.microsoft.com/office/powerpoint/2010/main" val="2353941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9266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8"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CDD37C29-5EAF-4D16-A6E4-3AB6F86C0F64}"/>
              </a:ext>
            </a:extLst>
          </p:cNvPr>
          <p:cNvSpPr/>
          <p:nvPr/>
        </p:nvSpPr>
        <p:spPr>
          <a:xfrm flipH="1" flipV="1">
            <a:off x="0" y="-8020"/>
            <a:ext cx="12192000" cy="4942393"/>
          </a:xfrm>
          <a:custGeom>
            <a:avLst/>
            <a:gdLst>
              <a:gd name="connsiteX0" fmla="*/ 6796583 w 12192000"/>
              <a:gd name="connsiteY0" fmla="*/ 587 h 3725915"/>
              <a:gd name="connsiteX1" fmla="*/ 7730621 w 12192000"/>
              <a:gd name="connsiteY1" fmla="*/ 178393 h 3725915"/>
              <a:gd name="connsiteX2" fmla="*/ 9275346 w 12192000"/>
              <a:gd name="connsiteY2" fmla="*/ 965479 h 3725915"/>
              <a:gd name="connsiteX3" fmla="*/ 11075783 w 12192000"/>
              <a:gd name="connsiteY3" fmla="*/ 812804 h 3725915"/>
              <a:gd name="connsiteX4" fmla="*/ 12192000 w 12192000"/>
              <a:gd name="connsiteY4" fmla="*/ 586159 h 3725915"/>
              <a:gd name="connsiteX5" fmla="*/ 12192000 w 12192000"/>
              <a:gd name="connsiteY5" fmla="*/ 3725915 h 3725915"/>
              <a:gd name="connsiteX6" fmla="*/ 0 w 12192000"/>
              <a:gd name="connsiteY6" fmla="*/ 3725915 h 3725915"/>
              <a:gd name="connsiteX7" fmla="*/ 0 w 12192000"/>
              <a:gd name="connsiteY7" fmla="*/ 136668 h 3725915"/>
              <a:gd name="connsiteX8" fmla="*/ 1343129 w 12192000"/>
              <a:gd name="connsiteY8" fmla="*/ 327274 h 3725915"/>
              <a:gd name="connsiteX9" fmla="*/ 3122617 w 12192000"/>
              <a:gd name="connsiteY9" fmla="*/ 894357 h 3725915"/>
              <a:gd name="connsiteX10" fmla="*/ 4463129 w 12192000"/>
              <a:gd name="connsiteY10" fmla="*/ 863063 h 3725915"/>
              <a:gd name="connsiteX11" fmla="*/ 5816732 w 12192000"/>
              <a:gd name="connsiteY11" fmla="*/ 209687 h 3725915"/>
              <a:gd name="connsiteX12" fmla="*/ 6796583 w 12192000"/>
              <a:gd name="connsiteY12" fmla="*/ 587 h 372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3725915">
                <a:moveTo>
                  <a:pt x="6796583" y="587"/>
                </a:moveTo>
                <a:cubicBezTo>
                  <a:pt x="7131055" y="-6526"/>
                  <a:pt x="7457892" y="50846"/>
                  <a:pt x="7730621" y="178393"/>
                </a:cubicBezTo>
                <a:cubicBezTo>
                  <a:pt x="8304875" y="448656"/>
                  <a:pt x="8712437" y="848838"/>
                  <a:pt x="9275346" y="965479"/>
                </a:cubicBezTo>
                <a:cubicBezTo>
                  <a:pt x="9760583" y="1065052"/>
                  <a:pt x="10388946" y="956945"/>
                  <a:pt x="11075783" y="812804"/>
                </a:cubicBezTo>
                <a:cubicBezTo>
                  <a:pt x="11443200" y="735044"/>
                  <a:pt x="11817600" y="651594"/>
                  <a:pt x="12192000" y="586159"/>
                </a:cubicBezTo>
                <a:lnTo>
                  <a:pt x="12192000" y="3725915"/>
                </a:lnTo>
                <a:lnTo>
                  <a:pt x="0" y="3725915"/>
                </a:lnTo>
                <a:lnTo>
                  <a:pt x="0" y="136668"/>
                </a:lnTo>
                <a:cubicBezTo>
                  <a:pt x="418909" y="122442"/>
                  <a:pt x="889309" y="200202"/>
                  <a:pt x="1343129" y="327274"/>
                </a:cubicBezTo>
                <a:cubicBezTo>
                  <a:pt x="1995055" y="510296"/>
                  <a:pt x="2568438" y="757800"/>
                  <a:pt x="3122617" y="894357"/>
                </a:cubicBezTo>
                <a:cubicBezTo>
                  <a:pt x="3586038" y="1009101"/>
                  <a:pt x="4067783" y="1003410"/>
                  <a:pt x="4463129" y="863063"/>
                </a:cubicBezTo>
                <a:cubicBezTo>
                  <a:pt x="4910838" y="704697"/>
                  <a:pt x="5316654" y="425896"/>
                  <a:pt x="5816732" y="209687"/>
                </a:cubicBezTo>
                <a:cubicBezTo>
                  <a:pt x="6120002" y="79296"/>
                  <a:pt x="6462110" y="7698"/>
                  <a:pt x="6796583" y="587"/>
                </a:cubicBezTo>
                <a:close/>
              </a:path>
            </a:pathLst>
          </a:custGeom>
          <a:solidFill>
            <a:schemeClr val="tx2">
              <a:lumMod val="90000"/>
              <a:lumOff val="10000"/>
              <a:alpha val="95000"/>
            </a:schemeClr>
          </a:solidFill>
          <a:ln>
            <a:noFill/>
          </a:ln>
          <a:effectLst>
            <a:outerShdw blurRad="4064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7E31D140-79AC-48B2-B8B8-688533FD6B1F}"/>
              </a:ext>
            </a:extLst>
          </p:cNvPr>
          <p:cNvSpPr/>
          <p:nvPr/>
        </p:nvSpPr>
        <p:spPr>
          <a:xfrm flipH="1">
            <a:off x="0"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6" name="TextBox 25">
            <a:extLst>
              <a:ext uri="{FF2B5EF4-FFF2-40B4-BE49-F238E27FC236}">
                <a16:creationId xmlns:a16="http://schemas.microsoft.com/office/drawing/2014/main" id="{66B0D0FE-3BB1-40E3-97B3-47961BA8942B}"/>
              </a:ext>
            </a:extLst>
          </p:cNvPr>
          <p:cNvSpPr txBox="1"/>
          <p:nvPr/>
        </p:nvSpPr>
        <p:spPr>
          <a:xfrm>
            <a:off x="982657" y="4143146"/>
            <a:ext cx="2743059" cy="523220"/>
          </a:xfrm>
          <a:prstGeom prst="rect">
            <a:avLst/>
          </a:prstGeom>
          <a:noFill/>
        </p:spPr>
        <p:txBody>
          <a:bodyPr wrap="none" rtlCol="0">
            <a:spAutoFit/>
          </a:bodyPr>
          <a:lstStyle/>
          <a:p>
            <a:pPr algn="ctr"/>
            <a:r>
              <a:rPr lang="en-US" sz="2800" b="1" dirty="0">
                <a:solidFill>
                  <a:schemeClr val="accent2"/>
                </a:solidFill>
                <a:latin typeface="Montserrat" panose="00000500000000000000" pitchFamily="50" charset="0"/>
              </a:rPr>
              <a:t>Submitted by</a:t>
            </a:r>
          </a:p>
        </p:txBody>
      </p:sp>
      <p:pic>
        <p:nvPicPr>
          <p:cNvPr id="34" name="Picture 33"/>
          <p:cNvPicPr>
            <a:picLocks noChangeAspect="1"/>
          </p:cNvPicPr>
          <p:nvPr/>
        </p:nvPicPr>
        <p:blipFill rotWithShape="1">
          <a:blip r:embed="rId2">
            <a:extLst>
              <a:ext uri="{28A0092B-C50C-407E-A947-70E740481C1C}">
                <a14:useLocalDpi xmlns:a14="http://schemas.microsoft.com/office/drawing/2010/main" val="0"/>
              </a:ext>
            </a:extLst>
          </a:blip>
          <a:srcRect l="8007" r="8860"/>
          <a:stretch/>
        </p:blipFill>
        <p:spPr>
          <a:xfrm>
            <a:off x="3282235" y="0"/>
            <a:ext cx="5627530" cy="1692322"/>
          </a:xfrm>
          <a:prstGeom prst="rect">
            <a:avLst/>
          </a:prstGeom>
        </p:spPr>
      </p:pic>
      <p:sp>
        <p:nvSpPr>
          <p:cNvPr id="35" name="Title 1"/>
          <p:cNvSpPr txBox="1">
            <a:spLocks/>
          </p:cNvSpPr>
          <p:nvPr/>
        </p:nvSpPr>
        <p:spPr>
          <a:xfrm>
            <a:off x="827087" y="2008258"/>
            <a:ext cx="11364913" cy="56242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200" b="1" dirty="0">
                <a:solidFill>
                  <a:schemeClr val="bg1"/>
                </a:solidFill>
                <a:latin typeface="Montserrat" panose="00000500000000000000" pitchFamily="50" charset="0"/>
              </a:rPr>
              <a:t>MAJOR PROJECT ON </a:t>
            </a:r>
          </a:p>
          <a:p>
            <a:pPr algn="ctr"/>
            <a:r>
              <a:rPr lang="en-GB" sz="3200" b="1" dirty="0">
                <a:solidFill>
                  <a:schemeClr val="bg1"/>
                </a:solidFill>
                <a:latin typeface="Montserrat" panose="00000500000000000000" pitchFamily="50" charset="0"/>
              </a:rPr>
              <a:t>“TRAFFIC MONITORING ANALYSIS”</a:t>
            </a:r>
          </a:p>
        </p:txBody>
      </p:sp>
      <p:sp>
        <p:nvSpPr>
          <p:cNvPr id="36" name="TextBox 35">
            <a:extLst>
              <a:ext uri="{FF2B5EF4-FFF2-40B4-BE49-F238E27FC236}">
                <a16:creationId xmlns:a16="http://schemas.microsoft.com/office/drawing/2014/main" id="{66B0D0FE-3BB1-40E3-97B3-47961BA8942B}"/>
              </a:ext>
            </a:extLst>
          </p:cNvPr>
          <p:cNvSpPr txBox="1"/>
          <p:nvPr/>
        </p:nvSpPr>
        <p:spPr>
          <a:xfrm>
            <a:off x="7081493" y="4143146"/>
            <a:ext cx="2810386" cy="523220"/>
          </a:xfrm>
          <a:prstGeom prst="rect">
            <a:avLst/>
          </a:prstGeom>
          <a:noFill/>
        </p:spPr>
        <p:txBody>
          <a:bodyPr wrap="none" rtlCol="0">
            <a:spAutoFit/>
          </a:bodyPr>
          <a:lstStyle/>
          <a:p>
            <a:pPr algn="ctr"/>
            <a:r>
              <a:rPr lang="en-US" sz="2800" b="1" dirty="0">
                <a:solidFill>
                  <a:schemeClr val="accent2"/>
                </a:solidFill>
                <a:latin typeface="Montserrat" panose="00000500000000000000" pitchFamily="50" charset="0"/>
              </a:rPr>
              <a:t>Guided by      </a:t>
            </a:r>
          </a:p>
        </p:txBody>
      </p:sp>
      <p:sp>
        <p:nvSpPr>
          <p:cNvPr id="40" name="TextBox 39">
            <a:extLst>
              <a:ext uri="{FF2B5EF4-FFF2-40B4-BE49-F238E27FC236}">
                <a16:creationId xmlns:a16="http://schemas.microsoft.com/office/drawing/2014/main" id="{66B0D0FE-3BB1-40E3-97B3-47961BA8942B}"/>
              </a:ext>
            </a:extLst>
          </p:cNvPr>
          <p:cNvSpPr txBox="1"/>
          <p:nvPr/>
        </p:nvSpPr>
        <p:spPr>
          <a:xfrm>
            <a:off x="982657" y="4620980"/>
            <a:ext cx="3879588" cy="1323439"/>
          </a:xfrm>
          <a:prstGeom prst="rect">
            <a:avLst/>
          </a:prstGeom>
          <a:noFill/>
        </p:spPr>
        <p:txBody>
          <a:bodyPr wrap="none" rtlCol="0">
            <a:spAutoFit/>
          </a:bodyPr>
          <a:lstStyle/>
          <a:p>
            <a:r>
              <a:rPr lang="en-US" sz="2000" dirty="0">
                <a:solidFill>
                  <a:schemeClr val="bg2"/>
                </a:solidFill>
                <a:latin typeface="Montserrat" panose="00000500000000000000" pitchFamily="50" charset="0"/>
              </a:rPr>
              <a:t>ROKIBUL ISLAM RONI</a:t>
            </a:r>
          </a:p>
          <a:p>
            <a:r>
              <a:rPr lang="en-US" sz="2000" dirty="0">
                <a:solidFill>
                  <a:schemeClr val="bg2"/>
                </a:solidFill>
                <a:latin typeface="Montserrat" panose="00000500000000000000" pitchFamily="50" charset="0"/>
              </a:rPr>
              <a:t>Enrollment : XXXXXXXXX</a:t>
            </a:r>
          </a:p>
          <a:p>
            <a:r>
              <a:rPr lang="en-US" sz="2000" dirty="0">
                <a:solidFill>
                  <a:schemeClr val="bg2"/>
                </a:solidFill>
                <a:latin typeface="Montserrat" panose="00000500000000000000" pitchFamily="50" charset="0"/>
              </a:rPr>
              <a:t>Program : XXXXXXXXXXXXXX</a:t>
            </a:r>
          </a:p>
          <a:p>
            <a:r>
              <a:rPr lang="en-US" sz="2000" dirty="0">
                <a:solidFill>
                  <a:schemeClr val="bg2"/>
                </a:solidFill>
                <a:latin typeface="Montserrat" panose="00000500000000000000" pitchFamily="50" charset="0"/>
              </a:rPr>
              <a:t>Batch : XXXX-XX</a:t>
            </a:r>
          </a:p>
        </p:txBody>
      </p:sp>
      <p:sp>
        <p:nvSpPr>
          <p:cNvPr id="41" name="TextBox 40">
            <a:extLst>
              <a:ext uri="{FF2B5EF4-FFF2-40B4-BE49-F238E27FC236}">
                <a16:creationId xmlns:a16="http://schemas.microsoft.com/office/drawing/2014/main" id="{66B0D0FE-3BB1-40E3-97B3-47961BA8942B}"/>
              </a:ext>
            </a:extLst>
          </p:cNvPr>
          <p:cNvSpPr txBox="1"/>
          <p:nvPr/>
        </p:nvSpPr>
        <p:spPr>
          <a:xfrm>
            <a:off x="7115154" y="4588321"/>
            <a:ext cx="3046027" cy="1015663"/>
          </a:xfrm>
          <a:prstGeom prst="rect">
            <a:avLst/>
          </a:prstGeom>
          <a:noFill/>
        </p:spPr>
        <p:txBody>
          <a:bodyPr wrap="none" rtlCol="0">
            <a:spAutoFit/>
          </a:bodyPr>
          <a:lstStyle/>
          <a:p>
            <a:r>
              <a:rPr lang="en-US" sz="2000" dirty="0">
                <a:solidFill>
                  <a:schemeClr val="bg2"/>
                </a:solidFill>
                <a:latin typeface="Montserrat" panose="00000500000000000000" pitchFamily="50" charset="0"/>
              </a:rPr>
              <a:t>MR. ANUJ GUPTA</a:t>
            </a:r>
          </a:p>
          <a:p>
            <a:r>
              <a:rPr lang="en-US" sz="2000" dirty="0">
                <a:solidFill>
                  <a:schemeClr val="bg2"/>
                </a:solidFill>
                <a:latin typeface="Montserrat" panose="00000500000000000000" pitchFamily="50" charset="0"/>
              </a:rPr>
              <a:t>XXXXXXXXXXXXXXXXX</a:t>
            </a:r>
          </a:p>
          <a:p>
            <a:r>
              <a:rPr lang="en-US" sz="2000" dirty="0">
                <a:solidFill>
                  <a:schemeClr val="bg2"/>
                </a:solidFill>
                <a:latin typeface="Montserrat" panose="00000500000000000000" pitchFamily="50" charset="0"/>
              </a:rPr>
              <a:t>XXXXXXXXXX</a:t>
            </a:r>
          </a:p>
        </p:txBody>
      </p:sp>
    </p:spTree>
    <p:extLst>
      <p:ext uri="{BB962C8B-B14F-4D97-AF65-F5344CB8AC3E}">
        <p14:creationId xmlns:p14="http://schemas.microsoft.com/office/powerpoint/2010/main" val="144228516"/>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Rounded Rectangle 1"/>
          <p:cNvSpPr/>
          <p:nvPr/>
        </p:nvSpPr>
        <p:spPr>
          <a:xfrm>
            <a:off x="663260" y="2745694"/>
            <a:ext cx="1551008" cy="798654"/>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2"/>
                </a:solidFill>
              </a:rPr>
              <a:t>CAMERA SENSORE</a:t>
            </a:r>
          </a:p>
        </p:txBody>
      </p:sp>
      <p:sp>
        <p:nvSpPr>
          <p:cNvPr id="60" name="Rounded Rectangle 59"/>
          <p:cNvSpPr/>
          <p:nvPr/>
        </p:nvSpPr>
        <p:spPr>
          <a:xfrm>
            <a:off x="3211620" y="2745694"/>
            <a:ext cx="1551008" cy="798654"/>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2"/>
                </a:solidFill>
              </a:rPr>
              <a:t>DETECT SHAPE</a:t>
            </a:r>
          </a:p>
        </p:txBody>
      </p:sp>
      <p:sp>
        <p:nvSpPr>
          <p:cNvPr id="61" name="Rounded Rectangle 60"/>
          <p:cNvSpPr/>
          <p:nvPr/>
        </p:nvSpPr>
        <p:spPr>
          <a:xfrm>
            <a:off x="5759980" y="2745694"/>
            <a:ext cx="1551008" cy="798654"/>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2"/>
                </a:solidFill>
              </a:rPr>
              <a:t>OBJECT IDENTIFY</a:t>
            </a:r>
          </a:p>
        </p:txBody>
      </p:sp>
      <p:sp>
        <p:nvSpPr>
          <p:cNvPr id="62" name="Rounded Rectangle 61"/>
          <p:cNvSpPr/>
          <p:nvPr/>
        </p:nvSpPr>
        <p:spPr>
          <a:xfrm>
            <a:off x="8308340" y="2745694"/>
            <a:ext cx="1551008" cy="79865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2"/>
                </a:solidFill>
              </a:rPr>
              <a:t>DETECT SPEED PER FRAME</a:t>
            </a:r>
          </a:p>
        </p:txBody>
      </p:sp>
      <p:sp>
        <p:nvSpPr>
          <p:cNvPr id="63" name="Flowchart: Magnetic Disk 62"/>
          <p:cNvSpPr/>
          <p:nvPr/>
        </p:nvSpPr>
        <p:spPr>
          <a:xfrm>
            <a:off x="7266919" y="1750670"/>
            <a:ext cx="1161740" cy="629487"/>
          </a:xfrm>
          <a:prstGeom prst="flowChartMagneticDisk">
            <a:avLst/>
          </a:prstGeom>
          <a:solidFill>
            <a:schemeClr val="accent3">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algn="ctr"/>
            <a:r>
              <a:rPr lang="en-US" sz="1200" b="1" dirty="0">
                <a:solidFill>
                  <a:schemeClr val="bg1"/>
                </a:solidFill>
              </a:rPr>
              <a:t>DATABASE TRAINED</a:t>
            </a:r>
          </a:p>
        </p:txBody>
      </p:sp>
      <p:sp>
        <p:nvSpPr>
          <p:cNvPr id="65" name="Oval 64"/>
          <p:cNvSpPr/>
          <p:nvPr/>
        </p:nvSpPr>
        <p:spPr>
          <a:xfrm>
            <a:off x="6895899" y="3909884"/>
            <a:ext cx="1903778" cy="1336228"/>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2"/>
                </a:solidFill>
              </a:rPr>
              <a:t>TRAFFIC MONITORING MODEL</a:t>
            </a:r>
          </a:p>
        </p:txBody>
      </p:sp>
      <p:sp>
        <p:nvSpPr>
          <p:cNvPr id="66" name="Rectangle 65"/>
          <p:cNvSpPr/>
          <p:nvPr/>
        </p:nvSpPr>
        <p:spPr>
          <a:xfrm>
            <a:off x="9686287" y="4171453"/>
            <a:ext cx="1899113" cy="767813"/>
          </a:xfrm>
          <a:prstGeom prst="rect">
            <a:avLst/>
          </a:prstGeom>
          <a:solidFill>
            <a:schemeClr val="bg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RESULT DISPLAY</a:t>
            </a:r>
          </a:p>
        </p:txBody>
      </p:sp>
      <p:sp>
        <p:nvSpPr>
          <p:cNvPr id="67" name="Right Arrow 66"/>
          <p:cNvSpPr/>
          <p:nvPr/>
        </p:nvSpPr>
        <p:spPr>
          <a:xfrm>
            <a:off x="2177361" y="3042134"/>
            <a:ext cx="1034259" cy="205774"/>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8" name="Right Arrow 67"/>
          <p:cNvSpPr/>
          <p:nvPr/>
        </p:nvSpPr>
        <p:spPr>
          <a:xfrm>
            <a:off x="4724938" y="3042134"/>
            <a:ext cx="1034259" cy="205774"/>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9" name="Right Arrow 68"/>
          <p:cNvSpPr/>
          <p:nvPr/>
        </p:nvSpPr>
        <p:spPr>
          <a:xfrm>
            <a:off x="7260483" y="3042134"/>
            <a:ext cx="1034259" cy="205774"/>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0" name="Right Arrow 69"/>
          <p:cNvSpPr/>
          <p:nvPr/>
        </p:nvSpPr>
        <p:spPr>
          <a:xfrm>
            <a:off x="8677177" y="4452473"/>
            <a:ext cx="1034259" cy="205774"/>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2" name="Right Arrow 71"/>
          <p:cNvSpPr/>
          <p:nvPr/>
        </p:nvSpPr>
        <p:spPr>
          <a:xfrm rot="5400000">
            <a:off x="7095700" y="3042752"/>
            <a:ext cx="1504177" cy="204537"/>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3" name="Oval 72"/>
          <p:cNvSpPr/>
          <p:nvPr/>
        </p:nvSpPr>
        <p:spPr>
          <a:xfrm>
            <a:off x="7637235" y="2906226"/>
            <a:ext cx="421106" cy="453181"/>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p:cNvGrpSpPr/>
          <p:nvPr/>
        </p:nvGrpSpPr>
        <p:grpSpPr>
          <a:xfrm>
            <a:off x="4271728" y="289551"/>
            <a:ext cx="3786613" cy="900481"/>
            <a:chOff x="4200512" y="277918"/>
            <a:chExt cx="3786613" cy="900481"/>
          </a:xfrm>
        </p:grpSpPr>
        <p:sp>
          <p:nvSpPr>
            <p:cNvPr id="75" name="TextBox 74">
              <a:extLst>
                <a:ext uri="{FF2B5EF4-FFF2-40B4-BE49-F238E27FC236}">
                  <a16:creationId xmlns:a16="http://schemas.microsoft.com/office/drawing/2014/main" id="{66B0D0FE-3BB1-40E3-97B3-47961BA8942B}"/>
                </a:ext>
              </a:extLst>
            </p:cNvPr>
            <p:cNvSpPr txBox="1"/>
            <p:nvPr/>
          </p:nvSpPr>
          <p:spPr>
            <a:xfrm>
              <a:off x="4200512" y="277918"/>
              <a:ext cx="3786613"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Block Diagram</a:t>
              </a:r>
            </a:p>
          </p:txBody>
        </p:sp>
        <p:sp>
          <p:nvSpPr>
            <p:cNvPr id="76" name="TextBox 75">
              <a:extLst>
                <a:ext uri="{FF2B5EF4-FFF2-40B4-BE49-F238E27FC236}">
                  <a16:creationId xmlns:a16="http://schemas.microsoft.com/office/drawing/2014/main" id="{993910F7-EDCB-413E-8F4F-2000BCA4E14C}"/>
                </a:ext>
              </a:extLst>
            </p:cNvPr>
            <p:cNvSpPr txBox="1"/>
            <p:nvPr/>
          </p:nvSpPr>
          <p:spPr>
            <a:xfrm>
              <a:off x="4498390" y="882933"/>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spTree>
    <p:extLst>
      <p:ext uri="{BB962C8B-B14F-4D97-AF65-F5344CB8AC3E}">
        <p14:creationId xmlns:p14="http://schemas.microsoft.com/office/powerpoint/2010/main" val="4081597503"/>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74" name="Group 73"/>
          <p:cNvGrpSpPr/>
          <p:nvPr/>
        </p:nvGrpSpPr>
        <p:grpSpPr>
          <a:xfrm>
            <a:off x="4569606" y="289551"/>
            <a:ext cx="3190855" cy="900481"/>
            <a:chOff x="4498390" y="277918"/>
            <a:chExt cx="3190855" cy="900481"/>
          </a:xfrm>
        </p:grpSpPr>
        <p:sp>
          <p:nvSpPr>
            <p:cNvPr id="75" name="TextBox 74">
              <a:extLst>
                <a:ext uri="{FF2B5EF4-FFF2-40B4-BE49-F238E27FC236}">
                  <a16:creationId xmlns:a16="http://schemas.microsoft.com/office/drawing/2014/main" id="{66B0D0FE-3BB1-40E3-97B3-47961BA8942B}"/>
                </a:ext>
              </a:extLst>
            </p:cNvPr>
            <p:cNvSpPr txBox="1"/>
            <p:nvPr/>
          </p:nvSpPr>
          <p:spPr>
            <a:xfrm>
              <a:off x="4679811" y="277918"/>
              <a:ext cx="2828018"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Flow Chart</a:t>
              </a:r>
            </a:p>
          </p:txBody>
        </p:sp>
        <p:sp>
          <p:nvSpPr>
            <p:cNvPr id="76" name="TextBox 75">
              <a:extLst>
                <a:ext uri="{FF2B5EF4-FFF2-40B4-BE49-F238E27FC236}">
                  <a16:creationId xmlns:a16="http://schemas.microsoft.com/office/drawing/2014/main" id="{993910F7-EDCB-413E-8F4F-2000BCA4E14C}"/>
                </a:ext>
              </a:extLst>
            </p:cNvPr>
            <p:cNvSpPr txBox="1"/>
            <p:nvPr/>
          </p:nvSpPr>
          <p:spPr>
            <a:xfrm>
              <a:off x="4498390" y="882933"/>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sp>
        <p:nvSpPr>
          <p:cNvPr id="3" name="Oval 2"/>
          <p:cNvSpPr/>
          <p:nvPr/>
        </p:nvSpPr>
        <p:spPr>
          <a:xfrm>
            <a:off x="1407695" y="1768642"/>
            <a:ext cx="1636294" cy="854242"/>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START</a:t>
            </a:r>
          </a:p>
        </p:txBody>
      </p:sp>
      <p:sp>
        <p:nvSpPr>
          <p:cNvPr id="20" name="Flowchart: Data 19"/>
          <p:cNvSpPr/>
          <p:nvPr/>
        </p:nvSpPr>
        <p:spPr>
          <a:xfrm>
            <a:off x="899525" y="3082031"/>
            <a:ext cx="2336970" cy="866274"/>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600" b="1" dirty="0"/>
              <a:t>INPUT VIDEO FRAME to IMG</a:t>
            </a:r>
          </a:p>
        </p:txBody>
      </p:sp>
      <p:sp>
        <p:nvSpPr>
          <p:cNvPr id="21" name="Rectangle 20"/>
          <p:cNvSpPr/>
          <p:nvPr/>
        </p:nvSpPr>
        <p:spPr>
          <a:xfrm>
            <a:off x="3705727" y="1768642"/>
            <a:ext cx="1522141" cy="1445736"/>
          </a:xfrm>
          <a:prstGeom prst="rect">
            <a:avLst/>
          </a:prstGeom>
          <a:solidFill>
            <a:schemeClr val="bg2"/>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b="1" dirty="0">
                <a:solidFill>
                  <a:schemeClr val="tx1"/>
                </a:solidFill>
              </a:rPr>
              <a:t>Pre-Processing</a:t>
            </a:r>
          </a:p>
        </p:txBody>
      </p:sp>
      <p:sp>
        <p:nvSpPr>
          <p:cNvPr id="23" name="Diamond 22"/>
          <p:cNvSpPr/>
          <p:nvPr/>
        </p:nvSpPr>
        <p:spPr>
          <a:xfrm>
            <a:off x="5227868" y="2940397"/>
            <a:ext cx="1605318" cy="1353727"/>
          </a:xfrm>
          <a:prstGeom prst="diamond">
            <a:avLst/>
          </a:prstGeom>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Check Bugs?</a:t>
            </a:r>
          </a:p>
        </p:txBody>
      </p:sp>
      <p:sp>
        <p:nvSpPr>
          <p:cNvPr id="24" name="Flowchart: Data 23"/>
          <p:cNvSpPr/>
          <p:nvPr/>
        </p:nvSpPr>
        <p:spPr>
          <a:xfrm>
            <a:off x="6833186" y="2053939"/>
            <a:ext cx="2688040" cy="1032784"/>
          </a:xfrm>
          <a:prstGeom prst="flowChartInputOutpu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Traffic Monitoring Model</a:t>
            </a:r>
          </a:p>
        </p:txBody>
      </p:sp>
      <p:sp>
        <p:nvSpPr>
          <p:cNvPr id="25" name="Oval 24"/>
          <p:cNvSpPr/>
          <p:nvPr/>
        </p:nvSpPr>
        <p:spPr>
          <a:xfrm>
            <a:off x="8614611" y="3472515"/>
            <a:ext cx="1829093" cy="1003231"/>
          </a:xfrm>
          <a:prstGeom prst="ellipse">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OUTPUT</a:t>
            </a:r>
          </a:p>
        </p:txBody>
      </p:sp>
      <p:sp>
        <p:nvSpPr>
          <p:cNvPr id="26" name="Diamond 25"/>
          <p:cNvSpPr/>
          <p:nvPr/>
        </p:nvSpPr>
        <p:spPr>
          <a:xfrm>
            <a:off x="3043989" y="3878062"/>
            <a:ext cx="1605318" cy="1353727"/>
          </a:xfrm>
          <a:prstGeom prst="diamond">
            <a:avLst/>
          </a:prstGeom>
          <a:ln/>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t>Check Bugs?</a:t>
            </a:r>
          </a:p>
        </p:txBody>
      </p:sp>
      <p:sp>
        <p:nvSpPr>
          <p:cNvPr id="29" name="Right Arrow 28"/>
          <p:cNvSpPr/>
          <p:nvPr/>
        </p:nvSpPr>
        <p:spPr>
          <a:xfrm rot="5400000">
            <a:off x="1939411" y="2716812"/>
            <a:ext cx="596921" cy="144378"/>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0" name="Right Arrow 29"/>
          <p:cNvSpPr/>
          <p:nvPr/>
        </p:nvSpPr>
        <p:spPr>
          <a:xfrm rot="2626706">
            <a:off x="2250882" y="4128218"/>
            <a:ext cx="930146" cy="114826"/>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1" name="Right Arrow 30"/>
          <p:cNvSpPr/>
          <p:nvPr/>
        </p:nvSpPr>
        <p:spPr>
          <a:xfrm rot="13638829">
            <a:off x="2871192" y="3837709"/>
            <a:ext cx="930146" cy="120022"/>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2" name="Right Arrow 31"/>
          <p:cNvSpPr/>
          <p:nvPr/>
        </p:nvSpPr>
        <p:spPr>
          <a:xfrm rot="19784083">
            <a:off x="2728476" y="2878940"/>
            <a:ext cx="930146" cy="122913"/>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3" name="Right Arrow 32"/>
          <p:cNvSpPr/>
          <p:nvPr/>
        </p:nvSpPr>
        <p:spPr>
          <a:xfrm rot="1982234">
            <a:off x="5001941" y="2750369"/>
            <a:ext cx="930146" cy="134268"/>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4" name="Right Arrow 33"/>
          <p:cNvSpPr/>
          <p:nvPr/>
        </p:nvSpPr>
        <p:spPr>
          <a:xfrm rot="13023079">
            <a:off x="4909517" y="3420917"/>
            <a:ext cx="930146" cy="153486"/>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5" name="Right Arrow 34"/>
          <p:cNvSpPr/>
          <p:nvPr/>
        </p:nvSpPr>
        <p:spPr>
          <a:xfrm rot="746895">
            <a:off x="4981464" y="2353043"/>
            <a:ext cx="2083971" cy="126385"/>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7" name="Right Arrow 36"/>
          <p:cNvSpPr/>
          <p:nvPr/>
        </p:nvSpPr>
        <p:spPr>
          <a:xfrm rot="1982234">
            <a:off x="8269478" y="3190911"/>
            <a:ext cx="930146" cy="164878"/>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03033745"/>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CDD37C29-5EAF-4D16-A6E4-3AB6F86C0F64}"/>
              </a:ext>
            </a:extLst>
          </p:cNvPr>
          <p:cNvSpPr/>
          <p:nvPr/>
        </p:nvSpPr>
        <p:spPr>
          <a:xfrm flipH="1" flipV="1">
            <a:off x="0" y="0"/>
            <a:ext cx="12192000" cy="4942393"/>
          </a:xfrm>
          <a:custGeom>
            <a:avLst/>
            <a:gdLst>
              <a:gd name="connsiteX0" fmla="*/ 6796583 w 12192000"/>
              <a:gd name="connsiteY0" fmla="*/ 587 h 3725915"/>
              <a:gd name="connsiteX1" fmla="*/ 7730621 w 12192000"/>
              <a:gd name="connsiteY1" fmla="*/ 178393 h 3725915"/>
              <a:gd name="connsiteX2" fmla="*/ 9275346 w 12192000"/>
              <a:gd name="connsiteY2" fmla="*/ 965479 h 3725915"/>
              <a:gd name="connsiteX3" fmla="*/ 11075783 w 12192000"/>
              <a:gd name="connsiteY3" fmla="*/ 812804 h 3725915"/>
              <a:gd name="connsiteX4" fmla="*/ 12192000 w 12192000"/>
              <a:gd name="connsiteY4" fmla="*/ 586159 h 3725915"/>
              <a:gd name="connsiteX5" fmla="*/ 12192000 w 12192000"/>
              <a:gd name="connsiteY5" fmla="*/ 3725915 h 3725915"/>
              <a:gd name="connsiteX6" fmla="*/ 0 w 12192000"/>
              <a:gd name="connsiteY6" fmla="*/ 3725915 h 3725915"/>
              <a:gd name="connsiteX7" fmla="*/ 0 w 12192000"/>
              <a:gd name="connsiteY7" fmla="*/ 136668 h 3725915"/>
              <a:gd name="connsiteX8" fmla="*/ 1343129 w 12192000"/>
              <a:gd name="connsiteY8" fmla="*/ 327274 h 3725915"/>
              <a:gd name="connsiteX9" fmla="*/ 3122617 w 12192000"/>
              <a:gd name="connsiteY9" fmla="*/ 894357 h 3725915"/>
              <a:gd name="connsiteX10" fmla="*/ 4463129 w 12192000"/>
              <a:gd name="connsiteY10" fmla="*/ 863063 h 3725915"/>
              <a:gd name="connsiteX11" fmla="*/ 5816732 w 12192000"/>
              <a:gd name="connsiteY11" fmla="*/ 209687 h 3725915"/>
              <a:gd name="connsiteX12" fmla="*/ 6796583 w 12192000"/>
              <a:gd name="connsiteY12" fmla="*/ 587 h 372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3725915">
                <a:moveTo>
                  <a:pt x="6796583" y="587"/>
                </a:moveTo>
                <a:cubicBezTo>
                  <a:pt x="7131055" y="-6526"/>
                  <a:pt x="7457892" y="50846"/>
                  <a:pt x="7730621" y="178393"/>
                </a:cubicBezTo>
                <a:cubicBezTo>
                  <a:pt x="8304875" y="448656"/>
                  <a:pt x="8712437" y="848838"/>
                  <a:pt x="9275346" y="965479"/>
                </a:cubicBezTo>
                <a:cubicBezTo>
                  <a:pt x="9760583" y="1065052"/>
                  <a:pt x="10388946" y="956945"/>
                  <a:pt x="11075783" y="812804"/>
                </a:cubicBezTo>
                <a:cubicBezTo>
                  <a:pt x="11443200" y="735044"/>
                  <a:pt x="11817600" y="651594"/>
                  <a:pt x="12192000" y="586159"/>
                </a:cubicBezTo>
                <a:lnTo>
                  <a:pt x="12192000" y="3725915"/>
                </a:lnTo>
                <a:lnTo>
                  <a:pt x="0" y="3725915"/>
                </a:lnTo>
                <a:lnTo>
                  <a:pt x="0" y="136668"/>
                </a:lnTo>
                <a:cubicBezTo>
                  <a:pt x="418909" y="122442"/>
                  <a:pt x="889309" y="200202"/>
                  <a:pt x="1343129" y="327274"/>
                </a:cubicBezTo>
                <a:cubicBezTo>
                  <a:pt x="1995055" y="510296"/>
                  <a:pt x="2568438" y="757800"/>
                  <a:pt x="3122617" y="894357"/>
                </a:cubicBezTo>
                <a:cubicBezTo>
                  <a:pt x="3586038" y="1009101"/>
                  <a:pt x="4067783" y="1003410"/>
                  <a:pt x="4463129" y="863063"/>
                </a:cubicBezTo>
                <a:cubicBezTo>
                  <a:pt x="4910838" y="704697"/>
                  <a:pt x="5316654" y="425896"/>
                  <a:pt x="5816732" y="209687"/>
                </a:cubicBezTo>
                <a:cubicBezTo>
                  <a:pt x="6120002" y="79296"/>
                  <a:pt x="6462110" y="7698"/>
                  <a:pt x="6796583" y="587"/>
                </a:cubicBezTo>
                <a:close/>
              </a:path>
            </a:pathLst>
          </a:custGeom>
          <a:solidFill>
            <a:schemeClr val="tx2">
              <a:lumMod val="90000"/>
              <a:lumOff val="10000"/>
              <a:alpha val="95000"/>
            </a:schemeClr>
          </a:solidFill>
          <a:ln>
            <a:noFill/>
          </a:ln>
          <a:effectLst>
            <a:outerShdw blurRad="4064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7E31D140-79AC-48B2-B8B8-688533FD6B1F}"/>
              </a:ext>
            </a:extLst>
          </p:cNvPr>
          <p:cNvSpPr/>
          <p:nvPr/>
        </p:nvSpPr>
        <p:spPr>
          <a:xfrm flipH="1">
            <a:off x="0"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 name="Group 1"/>
          <p:cNvGrpSpPr/>
          <p:nvPr/>
        </p:nvGrpSpPr>
        <p:grpSpPr>
          <a:xfrm>
            <a:off x="4447833" y="414045"/>
            <a:ext cx="3482813" cy="869776"/>
            <a:chOff x="4084097" y="162640"/>
            <a:chExt cx="3482813" cy="869776"/>
          </a:xfrm>
        </p:grpSpPr>
        <p:sp>
          <p:nvSpPr>
            <p:cNvPr id="26" name="TextBox 25">
              <a:extLst>
                <a:ext uri="{FF2B5EF4-FFF2-40B4-BE49-F238E27FC236}">
                  <a16:creationId xmlns:a16="http://schemas.microsoft.com/office/drawing/2014/main" id="{66B0D0FE-3BB1-40E3-97B3-47961BA8942B}"/>
                </a:ext>
              </a:extLst>
            </p:cNvPr>
            <p:cNvSpPr txBox="1"/>
            <p:nvPr/>
          </p:nvSpPr>
          <p:spPr>
            <a:xfrm>
              <a:off x="4084097" y="162640"/>
              <a:ext cx="3482813"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WORKING MODE</a:t>
              </a:r>
            </a:p>
          </p:txBody>
        </p:sp>
        <p:sp>
          <p:nvSpPr>
            <p:cNvPr id="27" name="TextBox 26">
              <a:extLst>
                <a:ext uri="{FF2B5EF4-FFF2-40B4-BE49-F238E27FC236}">
                  <a16:creationId xmlns:a16="http://schemas.microsoft.com/office/drawing/2014/main" id="{993910F7-EDCB-413E-8F4F-2000BCA4E14C}"/>
                </a:ext>
              </a:extLst>
            </p:cNvPr>
            <p:cNvSpPr txBox="1"/>
            <p:nvPr/>
          </p:nvSpPr>
          <p:spPr>
            <a:xfrm>
              <a:off x="4230074" y="736950"/>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pic>
        <p:nvPicPr>
          <p:cNvPr id="7" name="Picture 6">
            <a:extLst>
              <a:ext uri="{FF2B5EF4-FFF2-40B4-BE49-F238E27FC236}">
                <a16:creationId xmlns:a16="http://schemas.microsoft.com/office/drawing/2014/main" id="{2151C01A-076F-4010-A439-C46897CD4E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5983" y="1235802"/>
            <a:ext cx="8070462" cy="2489021"/>
          </a:xfrm>
          <a:prstGeom prst="rect">
            <a:avLst/>
          </a:prstGeom>
        </p:spPr>
      </p:pic>
      <p:sp>
        <p:nvSpPr>
          <p:cNvPr id="48" name="Rounded Rectangle 1">
            <a:extLst>
              <a:ext uri="{FF2B5EF4-FFF2-40B4-BE49-F238E27FC236}">
                <a16:creationId xmlns:a16="http://schemas.microsoft.com/office/drawing/2014/main" id="{70C4AAEB-CC6D-4CE9-80AC-4AAF08A69C70}"/>
              </a:ext>
            </a:extLst>
          </p:cNvPr>
          <p:cNvSpPr/>
          <p:nvPr/>
        </p:nvSpPr>
        <p:spPr>
          <a:xfrm>
            <a:off x="639018" y="5331600"/>
            <a:ext cx="1722274" cy="726643"/>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lumMod val="50000"/>
                  </a:schemeClr>
                </a:solidFill>
              </a:rPr>
              <a:t>DETECTION</a:t>
            </a:r>
          </a:p>
        </p:txBody>
      </p:sp>
      <p:grpSp>
        <p:nvGrpSpPr>
          <p:cNvPr id="8" name="Group 7">
            <a:extLst>
              <a:ext uri="{FF2B5EF4-FFF2-40B4-BE49-F238E27FC236}">
                <a16:creationId xmlns:a16="http://schemas.microsoft.com/office/drawing/2014/main" id="{018EB014-52C7-43EA-83FB-2849B2A23FEA}"/>
              </a:ext>
            </a:extLst>
          </p:cNvPr>
          <p:cNvGrpSpPr/>
          <p:nvPr/>
        </p:nvGrpSpPr>
        <p:grpSpPr>
          <a:xfrm>
            <a:off x="639018" y="3608372"/>
            <a:ext cx="1722274" cy="1174904"/>
            <a:chOff x="553281" y="3935668"/>
            <a:chExt cx="1722274" cy="1174904"/>
          </a:xfrm>
        </p:grpSpPr>
        <p:sp>
          <p:nvSpPr>
            <p:cNvPr id="50" name="Rounded Rectangle 1">
              <a:extLst>
                <a:ext uri="{FF2B5EF4-FFF2-40B4-BE49-F238E27FC236}">
                  <a16:creationId xmlns:a16="http://schemas.microsoft.com/office/drawing/2014/main" id="{580ABDFF-8691-49BD-8036-F11CEC4EC108}"/>
                </a:ext>
              </a:extLst>
            </p:cNvPr>
            <p:cNvSpPr/>
            <p:nvPr/>
          </p:nvSpPr>
          <p:spPr>
            <a:xfrm>
              <a:off x="553281" y="4383929"/>
              <a:ext cx="1722274" cy="726643"/>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lumMod val="50000"/>
                    </a:schemeClr>
                  </a:solidFill>
                </a:rPr>
                <a:t>HEAT MAP</a:t>
              </a:r>
            </a:p>
          </p:txBody>
        </p:sp>
        <p:sp>
          <p:nvSpPr>
            <p:cNvPr id="51" name="Right Arrow 28">
              <a:extLst>
                <a:ext uri="{FF2B5EF4-FFF2-40B4-BE49-F238E27FC236}">
                  <a16:creationId xmlns:a16="http://schemas.microsoft.com/office/drawing/2014/main" id="{5F8013FB-50CB-4A70-8506-7C93FD60F781}"/>
                </a:ext>
              </a:extLst>
            </p:cNvPr>
            <p:cNvSpPr/>
            <p:nvPr/>
          </p:nvSpPr>
          <p:spPr>
            <a:xfrm rot="18680629">
              <a:off x="1489293" y="4113660"/>
              <a:ext cx="596921" cy="240938"/>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sp>
        <p:nvSpPr>
          <p:cNvPr id="52" name="Right Arrow 28">
            <a:extLst>
              <a:ext uri="{FF2B5EF4-FFF2-40B4-BE49-F238E27FC236}">
                <a16:creationId xmlns:a16="http://schemas.microsoft.com/office/drawing/2014/main" id="{2C9839D8-AA94-4DB3-9AB9-B3D9183E92DE}"/>
              </a:ext>
            </a:extLst>
          </p:cNvPr>
          <p:cNvSpPr/>
          <p:nvPr/>
        </p:nvSpPr>
        <p:spPr>
          <a:xfrm>
            <a:off x="2179635" y="5582118"/>
            <a:ext cx="1722273" cy="217971"/>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nvGrpSpPr>
          <p:cNvPr id="9" name="Group 8">
            <a:extLst>
              <a:ext uri="{FF2B5EF4-FFF2-40B4-BE49-F238E27FC236}">
                <a16:creationId xmlns:a16="http://schemas.microsoft.com/office/drawing/2014/main" id="{D2CC6A2D-E8F2-45DF-9A43-606790F0DFBB}"/>
              </a:ext>
            </a:extLst>
          </p:cNvPr>
          <p:cNvGrpSpPr/>
          <p:nvPr/>
        </p:nvGrpSpPr>
        <p:grpSpPr>
          <a:xfrm>
            <a:off x="8475765" y="3764032"/>
            <a:ext cx="1722274" cy="1311844"/>
            <a:chOff x="9055308" y="4052549"/>
            <a:chExt cx="1722274" cy="1311844"/>
          </a:xfrm>
        </p:grpSpPr>
        <p:sp>
          <p:nvSpPr>
            <p:cNvPr id="49" name="Rounded Rectangle 1">
              <a:extLst>
                <a:ext uri="{FF2B5EF4-FFF2-40B4-BE49-F238E27FC236}">
                  <a16:creationId xmlns:a16="http://schemas.microsoft.com/office/drawing/2014/main" id="{715E94F1-24AB-4C8E-9A31-B4F4CA906CE5}"/>
                </a:ext>
              </a:extLst>
            </p:cNvPr>
            <p:cNvSpPr/>
            <p:nvPr/>
          </p:nvSpPr>
          <p:spPr>
            <a:xfrm>
              <a:off x="9055308" y="4637750"/>
              <a:ext cx="1722274" cy="726643"/>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2">
                      <a:lumMod val="50000"/>
                    </a:schemeClr>
                  </a:solidFill>
                </a:rPr>
                <a:t>HEAT MAP</a:t>
              </a:r>
            </a:p>
          </p:txBody>
        </p:sp>
        <p:sp>
          <p:nvSpPr>
            <p:cNvPr id="53" name="Right Arrow 28">
              <a:extLst>
                <a:ext uri="{FF2B5EF4-FFF2-40B4-BE49-F238E27FC236}">
                  <a16:creationId xmlns:a16="http://schemas.microsoft.com/office/drawing/2014/main" id="{F033DDBB-D72B-4361-BCD1-B93A25845E56}"/>
                </a:ext>
              </a:extLst>
            </p:cNvPr>
            <p:cNvSpPr/>
            <p:nvPr/>
          </p:nvSpPr>
          <p:spPr>
            <a:xfrm rot="16200000">
              <a:off x="9044447" y="4230541"/>
              <a:ext cx="596921" cy="240938"/>
            </a:xfrm>
            <a:prstGeom prst="rightArrow">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grpSp>
      <p:pic>
        <p:nvPicPr>
          <p:cNvPr id="5" name="Picture 4">
            <a:extLst>
              <a:ext uri="{FF2B5EF4-FFF2-40B4-BE49-F238E27FC236}">
                <a16:creationId xmlns:a16="http://schemas.microsoft.com/office/drawing/2014/main" id="{DC6EDF3E-9686-46D4-96A2-2A5EDAFDA0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1908" y="3956749"/>
            <a:ext cx="4421699" cy="2487206"/>
          </a:xfrm>
          <a:prstGeom prst="rect">
            <a:avLst/>
          </a:prstGeom>
        </p:spPr>
      </p:pic>
    </p:spTree>
    <p:extLst>
      <p:ext uri="{BB962C8B-B14F-4D97-AF65-F5344CB8AC3E}">
        <p14:creationId xmlns:p14="http://schemas.microsoft.com/office/powerpoint/2010/main" val="3418378276"/>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lumMod val="75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7C6CF08-618A-4B56-A971-3FE9D21B633C}"/>
              </a:ext>
            </a:extLst>
          </p:cNvPr>
          <p:cNvSpPr/>
          <p:nvPr/>
        </p:nvSpPr>
        <p:spPr>
          <a:xfrm rot="16200000" flipH="1">
            <a:off x="4149961" y="-1234440"/>
            <a:ext cx="6858000" cy="9326880"/>
          </a:xfrm>
          <a:custGeom>
            <a:avLst/>
            <a:gdLst>
              <a:gd name="connsiteX0" fmla="*/ 0 w 6858000"/>
              <a:gd name="connsiteY0" fmla="*/ 4815840 h 9326880"/>
              <a:gd name="connsiteX1" fmla="*/ 0 w 6858000"/>
              <a:gd name="connsiteY1" fmla="*/ 9326880 h 9326880"/>
              <a:gd name="connsiteX2" fmla="*/ 6858000 w 6858000"/>
              <a:gd name="connsiteY2" fmla="*/ 9326880 h 9326880"/>
              <a:gd name="connsiteX3" fmla="*/ 6858000 w 6858000"/>
              <a:gd name="connsiteY3" fmla="*/ 5852160 h 9326880"/>
              <a:gd name="connsiteX4" fmla="*/ 6858000 w 6858000"/>
              <a:gd name="connsiteY4" fmla="*/ 1041184 h 9326880"/>
              <a:gd name="connsiteX5" fmla="*/ 6785600 w 6858000"/>
              <a:gd name="connsiteY5" fmla="*/ 1006652 h 9326880"/>
              <a:gd name="connsiteX6" fmla="*/ 5692180 w 6858000"/>
              <a:gd name="connsiteY6" fmla="*/ 1175501 h 9326880"/>
              <a:gd name="connsiteX7" fmla="*/ 3787205 w 6858000"/>
              <a:gd name="connsiteY7" fmla="*/ 720209 h 9326880"/>
              <a:gd name="connsiteX8" fmla="*/ 2326366 w 6858000"/>
              <a:gd name="connsiteY8" fmla="*/ 35 h 9326880"/>
              <a:gd name="connsiteX9" fmla="*/ 1667384 w 6858000"/>
              <a:gd name="connsiteY9" fmla="*/ 86760 h 9326880"/>
              <a:gd name="connsiteX10" fmla="*/ 93156 w 6858000"/>
              <a:gd name="connsiteY10" fmla="*/ 68628 h 9326880"/>
              <a:gd name="connsiteX11" fmla="*/ 2 w 6858000"/>
              <a:gd name="connsiteY11" fmla="*/ 8570 h 9326880"/>
              <a:gd name="connsiteX12" fmla="*/ 2 w 6858000"/>
              <a:gd name="connsiteY12" fmla="*/ 4815840 h 9326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8000" h="9326880">
                <a:moveTo>
                  <a:pt x="0" y="4815840"/>
                </a:moveTo>
                <a:lnTo>
                  <a:pt x="0" y="9326880"/>
                </a:lnTo>
                <a:lnTo>
                  <a:pt x="6858000" y="9326880"/>
                </a:lnTo>
                <a:lnTo>
                  <a:pt x="6858000" y="5852160"/>
                </a:lnTo>
                <a:lnTo>
                  <a:pt x="6858000" y="1041184"/>
                </a:lnTo>
                <a:lnTo>
                  <a:pt x="6785600" y="1006652"/>
                </a:lnTo>
                <a:cubicBezTo>
                  <a:pt x="6490805" y="885995"/>
                  <a:pt x="6159471" y="930534"/>
                  <a:pt x="5692180" y="1175501"/>
                </a:cubicBezTo>
                <a:cubicBezTo>
                  <a:pt x="4861439" y="1610997"/>
                  <a:pt x="4532006" y="1531815"/>
                  <a:pt x="3787205" y="720209"/>
                </a:cubicBezTo>
                <a:cubicBezTo>
                  <a:pt x="3275154" y="162230"/>
                  <a:pt x="2803722" y="-2782"/>
                  <a:pt x="2326366" y="35"/>
                </a:cubicBezTo>
                <a:cubicBezTo>
                  <a:pt x="2109386" y="1316"/>
                  <a:pt x="1891182" y="37272"/>
                  <a:pt x="1667384" y="86760"/>
                </a:cubicBezTo>
                <a:cubicBezTo>
                  <a:pt x="1040747" y="225327"/>
                  <a:pt x="666332" y="409362"/>
                  <a:pt x="93156" y="68628"/>
                </a:cubicBezTo>
                <a:lnTo>
                  <a:pt x="2" y="8570"/>
                </a:lnTo>
                <a:lnTo>
                  <a:pt x="2" y="4815840"/>
                </a:lnTo>
                <a:close/>
              </a:path>
            </a:pathLst>
          </a:custGeom>
          <a:solidFill>
            <a:schemeClr val="accent2">
              <a:alpha val="85000"/>
            </a:schemeClr>
          </a:solidFill>
          <a:ln>
            <a:noFill/>
          </a:ln>
          <a:effectLst>
            <a:outerShdw blurRad="469900" dist="165100" dir="10800000" algn="r" rotWithShape="0">
              <a:prstClr val="black">
                <a:alpha val="6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13146B4A-DC91-4F89-9217-9301CA380E7E}"/>
              </a:ext>
            </a:extLst>
          </p:cNvPr>
          <p:cNvSpPr/>
          <p:nvPr/>
        </p:nvSpPr>
        <p:spPr>
          <a:xfrm rot="5400000" flipH="1" flipV="1">
            <a:off x="5792384" y="458384"/>
            <a:ext cx="6858002" cy="5941230"/>
          </a:xfrm>
          <a:custGeom>
            <a:avLst/>
            <a:gdLst>
              <a:gd name="connsiteX0" fmla="*/ 6796583 w 12192000"/>
              <a:gd name="connsiteY0" fmla="*/ 587 h 3725915"/>
              <a:gd name="connsiteX1" fmla="*/ 7730621 w 12192000"/>
              <a:gd name="connsiteY1" fmla="*/ 178393 h 3725915"/>
              <a:gd name="connsiteX2" fmla="*/ 9275346 w 12192000"/>
              <a:gd name="connsiteY2" fmla="*/ 965479 h 3725915"/>
              <a:gd name="connsiteX3" fmla="*/ 11075783 w 12192000"/>
              <a:gd name="connsiteY3" fmla="*/ 812804 h 3725915"/>
              <a:gd name="connsiteX4" fmla="*/ 12192000 w 12192000"/>
              <a:gd name="connsiteY4" fmla="*/ 586159 h 3725915"/>
              <a:gd name="connsiteX5" fmla="*/ 12192000 w 12192000"/>
              <a:gd name="connsiteY5" fmla="*/ 3725915 h 3725915"/>
              <a:gd name="connsiteX6" fmla="*/ 0 w 12192000"/>
              <a:gd name="connsiteY6" fmla="*/ 3725915 h 3725915"/>
              <a:gd name="connsiteX7" fmla="*/ 0 w 12192000"/>
              <a:gd name="connsiteY7" fmla="*/ 136668 h 3725915"/>
              <a:gd name="connsiteX8" fmla="*/ 1343129 w 12192000"/>
              <a:gd name="connsiteY8" fmla="*/ 327274 h 3725915"/>
              <a:gd name="connsiteX9" fmla="*/ 3122617 w 12192000"/>
              <a:gd name="connsiteY9" fmla="*/ 894357 h 3725915"/>
              <a:gd name="connsiteX10" fmla="*/ 4463129 w 12192000"/>
              <a:gd name="connsiteY10" fmla="*/ 863063 h 3725915"/>
              <a:gd name="connsiteX11" fmla="*/ 5816732 w 12192000"/>
              <a:gd name="connsiteY11" fmla="*/ 209687 h 3725915"/>
              <a:gd name="connsiteX12" fmla="*/ 6796583 w 12192000"/>
              <a:gd name="connsiteY12" fmla="*/ 587 h 372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3725915">
                <a:moveTo>
                  <a:pt x="6796583" y="587"/>
                </a:moveTo>
                <a:cubicBezTo>
                  <a:pt x="7131055" y="-6526"/>
                  <a:pt x="7457892" y="50846"/>
                  <a:pt x="7730621" y="178393"/>
                </a:cubicBezTo>
                <a:cubicBezTo>
                  <a:pt x="8304875" y="448656"/>
                  <a:pt x="8712437" y="848838"/>
                  <a:pt x="9275346" y="965479"/>
                </a:cubicBezTo>
                <a:cubicBezTo>
                  <a:pt x="9760583" y="1065052"/>
                  <a:pt x="10388946" y="956945"/>
                  <a:pt x="11075783" y="812804"/>
                </a:cubicBezTo>
                <a:cubicBezTo>
                  <a:pt x="11443200" y="735044"/>
                  <a:pt x="11817600" y="651594"/>
                  <a:pt x="12192000" y="586159"/>
                </a:cubicBezTo>
                <a:lnTo>
                  <a:pt x="12192000" y="3725915"/>
                </a:lnTo>
                <a:lnTo>
                  <a:pt x="0" y="3725915"/>
                </a:lnTo>
                <a:lnTo>
                  <a:pt x="0" y="136668"/>
                </a:lnTo>
                <a:cubicBezTo>
                  <a:pt x="418909" y="122442"/>
                  <a:pt x="889309" y="200202"/>
                  <a:pt x="1343129" y="327274"/>
                </a:cubicBezTo>
                <a:cubicBezTo>
                  <a:pt x="1995055" y="510296"/>
                  <a:pt x="2568438" y="757800"/>
                  <a:pt x="3122617" y="894357"/>
                </a:cubicBezTo>
                <a:cubicBezTo>
                  <a:pt x="3586038" y="1009101"/>
                  <a:pt x="4067783" y="1003410"/>
                  <a:pt x="4463129" y="863063"/>
                </a:cubicBezTo>
                <a:cubicBezTo>
                  <a:pt x="4910838" y="704697"/>
                  <a:pt x="5316654" y="425896"/>
                  <a:pt x="5816732" y="209687"/>
                </a:cubicBezTo>
                <a:cubicBezTo>
                  <a:pt x="6120002" y="79296"/>
                  <a:pt x="6462110" y="7698"/>
                  <a:pt x="6796583" y="587"/>
                </a:cubicBezTo>
                <a:close/>
              </a:path>
            </a:pathLst>
          </a:custGeom>
          <a:solidFill>
            <a:schemeClr val="accent6">
              <a:alpha val="48000"/>
            </a:schemeClr>
          </a:solidFill>
          <a:ln>
            <a:noFill/>
          </a:ln>
          <a:effectLst>
            <a:outerShdw blurRad="4064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AA38185E-CD2C-41BB-8207-7BE82DF1EA0F}"/>
              </a:ext>
            </a:extLst>
          </p:cNvPr>
          <p:cNvSpPr>
            <a:spLocks/>
          </p:cNvSpPr>
          <p:nvPr/>
        </p:nvSpPr>
        <p:spPr bwMode="auto">
          <a:xfrm rot="5150901" flipH="1" flipV="1">
            <a:off x="10703926" y="-78898"/>
            <a:ext cx="1495081" cy="1610480"/>
          </a:xfrm>
          <a:custGeom>
            <a:avLst/>
            <a:gdLst>
              <a:gd name="connsiteX0" fmla="*/ 4642900 w 4642900"/>
              <a:gd name="connsiteY0" fmla="*/ 1664397 h 5001265"/>
              <a:gd name="connsiteX1" fmla="*/ 4400089 w 4642900"/>
              <a:gd name="connsiteY1" fmla="*/ 5001265 h 5001265"/>
              <a:gd name="connsiteX2" fmla="*/ 439147 w 4642900"/>
              <a:gd name="connsiteY2" fmla="*/ 4713043 h 5001265"/>
              <a:gd name="connsiteX3" fmla="*/ 393608 w 4642900"/>
              <a:gd name="connsiteY3" fmla="*/ 4690923 h 5001265"/>
              <a:gd name="connsiteX4" fmla="*/ 53320 w 4642900"/>
              <a:gd name="connsiteY4" fmla="*/ 4359145 h 5001265"/>
              <a:gd name="connsiteX5" fmla="*/ 146060 w 4642900"/>
              <a:gd name="connsiteY5" fmla="*/ 3672902 h 5001265"/>
              <a:gd name="connsiteX6" fmla="*/ 1335548 w 4642900"/>
              <a:gd name="connsiteY6" fmla="*/ 3159224 h 5001265"/>
              <a:gd name="connsiteX7" fmla="*/ 1730700 w 4642900"/>
              <a:gd name="connsiteY7" fmla="*/ 1582070 h 5001265"/>
              <a:gd name="connsiteX8" fmla="*/ 2404071 w 4642900"/>
              <a:gd name="connsiteY8" fmla="*/ 145374 h 5001265"/>
              <a:gd name="connsiteX9" fmla="*/ 3900003 w 4642900"/>
              <a:gd name="connsiteY9" fmla="*/ 378135 h 5001265"/>
              <a:gd name="connsiteX10" fmla="*/ 4616161 w 4642900"/>
              <a:gd name="connsiteY10" fmla="*/ 1580870 h 500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42900" h="5001265">
                <a:moveTo>
                  <a:pt x="4642900" y="1664397"/>
                </a:moveTo>
                <a:lnTo>
                  <a:pt x="4400089" y="5001265"/>
                </a:lnTo>
                <a:lnTo>
                  <a:pt x="439147" y="4713043"/>
                </a:lnTo>
                <a:lnTo>
                  <a:pt x="393608" y="4690923"/>
                </a:lnTo>
                <a:cubicBezTo>
                  <a:pt x="248628" y="4612630"/>
                  <a:pt x="128923" y="4505875"/>
                  <a:pt x="53320" y="4359145"/>
                </a:cubicBezTo>
                <a:cubicBezTo>
                  <a:pt x="-35387" y="4178555"/>
                  <a:pt x="-19258" y="3785270"/>
                  <a:pt x="146060" y="3672902"/>
                </a:cubicBezTo>
                <a:cubicBezTo>
                  <a:pt x="412183" y="3488299"/>
                  <a:pt x="1049265" y="3532443"/>
                  <a:pt x="1335548" y="3159224"/>
                </a:cubicBezTo>
                <a:cubicBezTo>
                  <a:pt x="1666186" y="2721794"/>
                  <a:pt x="1682314" y="2131867"/>
                  <a:pt x="1730700" y="1582070"/>
                </a:cubicBezTo>
                <a:cubicBezTo>
                  <a:pt x="1783118" y="1036286"/>
                  <a:pt x="1932308" y="430305"/>
                  <a:pt x="2404071" y="145374"/>
                </a:cubicBezTo>
                <a:cubicBezTo>
                  <a:pt x="2867770" y="-135544"/>
                  <a:pt x="3496787" y="16954"/>
                  <a:pt x="3900003" y="378135"/>
                </a:cubicBezTo>
                <a:cubicBezTo>
                  <a:pt x="4252817" y="694168"/>
                  <a:pt x="4463624" y="1130030"/>
                  <a:pt x="4616161" y="158087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ID"/>
          </a:p>
        </p:txBody>
      </p:sp>
      <p:sp>
        <p:nvSpPr>
          <p:cNvPr id="14" name="Freeform: Shape 13">
            <a:extLst>
              <a:ext uri="{FF2B5EF4-FFF2-40B4-BE49-F238E27FC236}">
                <a16:creationId xmlns:a16="http://schemas.microsoft.com/office/drawing/2014/main" id="{5CE42150-8FC4-4C8D-9D42-D64412659959}"/>
              </a:ext>
            </a:extLst>
          </p:cNvPr>
          <p:cNvSpPr/>
          <p:nvPr/>
        </p:nvSpPr>
        <p:spPr>
          <a:xfrm>
            <a:off x="11475605"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6D45783D-7AF4-4EB7-80C6-470AC4DF59E0}"/>
              </a:ext>
            </a:extLst>
          </p:cNvPr>
          <p:cNvSpPr txBox="1"/>
          <p:nvPr/>
        </p:nvSpPr>
        <p:spPr>
          <a:xfrm>
            <a:off x="4670324" y="1819361"/>
            <a:ext cx="6757992" cy="1862048"/>
          </a:xfrm>
          <a:prstGeom prst="rect">
            <a:avLst/>
          </a:prstGeom>
          <a:noFill/>
        </p:spPr>
        <p:txBody>
          <a:bodyPr wrap="square" rtlCol="0">
            <a:spAutoFit/>
          </a:bodyPr>
          <a:lstStyle/>
          <a:p>
            <a:pPr lvl="1"/>
            <a:r>
              <a:rPr lang="en-US" sz="11500" b="1" i="1" dirty="0">
                <a:solidFill>
                  <a:schemeClr val="bg1"/>
                </a:solidFill>
                <a:effectLst>
                  <a:outerShdw blurRad="63500" sx="102000" sy="102000" algn="ctr" rotWithShape="0">
                    <a:prstClr val="black">
                      <a:alpha val="15000"/>
                    </a:prstClr>
                  </a:outerShdw>
                </a:effectLst>
                <a:latin typeface="Segoe UI" panose="020B0502040204020203" pitchFamily="34" charset="0"/>
                <a:cs typeface="Segoe UI" panose="020B0502040204020203" pitchFamily="34" charset="0"/>
              </a:rPr>
              <a:t>Thank</a:t>
            </a:r>
          </a:p>
        </p:txBody>
      </p:sp>
      <p:sp>
        <p:nvSpPr>
          <p:cNvPr id="18" name="TextBox 17">
            <a:extLst>
              <a:ext uri="{FF2B5EF4-FFF2-40B4-BE49-F238E27FC236}">
                <a16:creationId xmlns:a16="http://schemas.microsoft.com/office/drawing/2014/main" id="{C733396F-E9EA-4AE0-9BF5-ABB19DEE60A6}"/>
              </a:ext>
            </a:extLst>
          </p:cNvPr>
          <p:cNvSpPr txBox="1"/>
          <p:nvPr/>
        </p:nvSpPr>
        <p:spPr>
          <a:xfrm>
            <a:off x="6617590" y="3240542"/>
            <a:ext cx="5133432" cy="1862048"/>
          </a:xfrm>
          <a:prstGeom prst="rect">
            <a:avLst/>
          </a:prstGeom>
          <a:noFill/>
        </p:spPr>
        <p:txBody>
          <a:bodyPr wrap="square" rtlCol="0">
            <a:spAutoFit/>
          </a:bodyPr>
          <a:lstStyle/>
          <a:p>
            <a:pPr lvl="1"/>
            <a:r>
              <a:rPr lang="en-US" sz="11500" b="1" i="1" dirty="0">
                <a:solidFill>
                  <a:schemeClr val="bg1"/>
                </a:solidFill>
                <a:effectLst>
                  <a:outerShdw blurRad="63500" sx="102000" sy="102000" algn="ctr" rotWithShape="0">
                    <a:prstClr val="black">
                      <a:alpha val="15000"/>
                    </a:prstClr>
                  </a:outerShdw>
                </a:effectLst>
                <a:latin typeface="Segoe UI" panose="020B0502040204020203" pitchFamily="34" charset="0"/>
                <a:cs typeface="Segoe UI" panose="020B0502040204020203" pitchFamily="34" charset="0"/>
              </a:rPr>
              <a:t>You!</a:t>
            </a:r>
          </a:p>
        </p:txBody>
      </p:sp>
      <p:sp>
        <p:nvSpPr>
          <p:cNvPr id="21" name="Block Arc 20">
            <a:extLst>
              <a:ext uri="{FF2B5EF4-FFF2-40B4-BE49-F238E27FC236}">
                <a16:creationId xmlns:a16="http://schemas.microsoft.com/office/drawing/2014/main" id="{E3C04B5A-15C4-4DF2-97D6-7A66EF1D6DC0}"/>
              </a:ext>
            </a:extLst>
          </p:cNvPr>
          <p:cNvSpPr/>
          <p:nvPr/>
        </p:nvSpPr>
        <p:spPr>
          <a:xfrm flipH="1">
            <a:off x="6250770" y="6231538"/>
            <a:ext cx="1302327" cy="1302327"/>
          </a:xfrm>
          <a:prstGeom prst="blockArc">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2" name="Circle: Hollow 21">
            <a:extLst>
              <a:ext uri="{FF2B5EF4-FFF2-40B4-BE49-F238E27FC236}">
                <a16:creationId xmlns:a16="http://schemas.microsoft.com/office/drawing/2014/main" id="{9B6069F8-744B-475E-8DBA-F2E5E6DCA6A0}"/>
              </a:ext>
            </a:extLst>
          </p:cNvPr>
          <p:cNvSpPr/>
          <p:nvPr/>
        </p:nvSpPr>
        <p:spPr>
          <a:xfrm flipH="1">
            <a:off x="4212962" y="648325"/>
            <a:ext cx="665018" cy="665018"/>
          </a:xfrm>
          <a:prstGeom prst="donu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3" name="Circle: Hollow 22">
            <a:extLst>
              <a:ext uri="{FF2B5EF4-FFF2-40B4-BE49-F238E27FC236}">
                <a16:creationId xmlns:a16="http://schemas.microsoft.com/office/drawing/2014/main" id="{C68DFF05-2189-4124-8EE8-050C574C3D8B}"/>
              </a:ext>
            </a:extLst>
          </p:cNvPr>
          <p:cNvSpPr/>
          <p:nvPr/>
        </p:nvSpPr>
        <p:spPr>
          <a:xfrm flipH="1">
            <a:off x="4826960" y="1313343"/>
            <a:ext cx="235526" cy="235526"/>
          </a:xfrm>
          <a:prstGeom prst="donu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4" name="Circle: Hollow 23">
            <a:extLst>
              <a:ext uri="{FF2B5EF4-FFF2-40B4-BE49-F238E27FC236}">
                <a16:creationId xmlns:a16="http://schemas.microsoft.com/office/drawing/2014/main" id="{E60EADC4-A993-4DB8-9CAB-4DBC4AE0D29D}"/>
              </a:ext>
            </a:extLst>
          </p:cNvPr>
          <p:cNvSpPr/>
          <p:nvPr/>
        </p:nvSpPr>
        <p:spPr>
          <a:xfrm flipH="1">
            <a:off x="5862840" y="6231538"/>
            <a:ext cx="235526" cy="235526"/>
          </a:xfrm>
          <a:prstGeom prst="donu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26" name="Block Arc 25">
            <a:extLst>
              <a:ext uri="{FF2B5EF4-FFF2-40B4-BE49-F238E27FC236}">
                <a16:creationId xmlns:a16="http://schemas.microsoft.com/office/drawing/2014/main" id="{4AFB6A0F-04F8-4A31-BF97-90C1B368A58E}"/>
              </a:ext>
            </a:extLst>
          </p:cNvPr>
          <p:cNvSpPr/>
          <p:nvPr/>
        </p:nvSpPr>
        <p:spPr>
          <a:xfrm rot="16200000" flipH="1">
            <a:off x="11535084" y="2972370"/>
            <a:ext cx="1302327" cy="1302327"/>
          </a:xfrm>
          <a:prstGeom prst="blockArc">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Tree>
    <p:extLst>
      <p:ext uri="{BB962C8B-B14F-4D97-AF65-F5344CB8AC3E}">
        <p14:creationId xmlns:p14="http://schemas.microsoft.com/office/powerpoint/2010/main" val="128190489"/>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CDD37C29-5EAF-4D16-A6E4-3AB6F86C0F64}"/>
              </a:ext>
            </a:extLst>
          </p:cNvPr>
          <p:cNvSpPr/>
          <p:nvPr/>
        </p:nvSpPr>
        <p:spPr>
          <a:xfrm flipH="1" flipV="1">
            <a:off x="0" y="12821"/>
            <a:ext cx="12192000" cy="4942393"/>
          </a:xfrm>
          <a:custGeom>
            <a:avLst/>
            <a:gdLst>
              <a:gd name="connsiteX0" fmla="*/ 6796583 w 12192000"/>
              <a:gd name="connsiteY0" fmla="*/ 587 h 3725915"/>
              <a:gd name="connsiteX1" fmla="*/ 7730621 w 12192000"/>
              <a:gd name="connsiteY1" fmla="*/ 178393 h 3725915"/>
              <a:gd name="connsiteX2" fmla="*/ 9275346 w 12192000"/>
              <a:gd name="connsiteY2" fmla="*/ 965479 h 3725915"/>
              <a:gd name="connsiteX3" fmla="*/ 11075783 w 12192000"/>
              <a:gd name="connsiteY3" fmla="*/ 812804 h 3725915"/>
              <a:gd name="connsiteX4" fmla="*/ 12192000 w 12192000"/>
              <a:gd name="connsiteY4" fmla="*/ 586159 h 3725915"/>
              <a:gd name="connsiteX5" fmla="*/ 12192000 w 12192000"/>
              <a:gd name="connsiteY5" fmla="*/ 3725915 h 3725915"/>
              <a:gd name="connsiteX6" fmla="*/ 0 w 12192000"/>
              <a:gd name="connsiteY6" fmla="*/ 3725915 h 3725915"/>
              <a:gd name="connsiteX7" fmla="*/ 0 w 12192000"/>
              <a:gd name="connsiteY7" fmla="*/ 136668 h 3725915"/>
              <a:gd name="connsiteX8" fmla="*/ 1343129 w 12192000"/>
              <a:gd name="connsiteY8" fmla="*/ 327274 h 3725915"/>
              <a:gd name="connsiteX9" fmla="*/ 3122617 w 12192000"/>
              <a:gd name="connsiteY9" fmla="*/ 894357 h 3725915"/>
              <a:gd name="connsiteX10" fmla="*/ 4463129 w 12192000"/>
              <a:gd name="connsiteY10" fmla="*/ 863063 h 3725915"/>
              <a:gd name="connsiteX11" fmla="*/ 5816732 w 12192000"/>
              <a:gd name="connsiteY11" fmla="*/ 209687 h 3725915"/>
              <a:gd name="connsiteX12" fmla="*/ 6796583 w 12192000"/>
              <a:gd name="connsiteY12" fmla="*/ 587 h 372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3725915">
                <a:moveTo>
                  <a:pt x="6796583" y="587"/>
                </a:moveTo>
                <a:cubicBezTo>
                  <a:pt x="7131055" y="-6526"/>
                  <a:pt x="7457892" y="50846"/>
                  <a:pt x="7730621" y="178393"/>
                </a:cubicBezTo>
                <a:cubicBezTo>
                  <a:pt x="8304875" y="448656"/>
                  <a:pt x="8712437" y="848838"/>
                  <a:pt x="9275346" y="965479"/>
                </a:cubicBezTo>
                <a:cubicBezTo>
                  <a:pt x="9760583" y="1065052"/>
                  <a:pt x="10388946" y="956945"/>
                  <a:pt x="11075783" y="812804"/>
                </a:cubicBezTo>
                <a:cubicBezTo>
                  <a:pt x="11443200" y="735044"/>
                  <a:pt x="11817600" y="651594"/>
                  <a:pt x="12192000" y="586159"/>
                </a:cubicBezTo>
                <a:lnTo>
                  <a:pt x="12192000" y="3725915"/>
                </a:lnTo>
                <a:lnTo>
                  <a:pt x="0" y="3725915"/>
                </a:lnTo>
                <a:lnTo>
                  <a:pt x="0" y="136668"/>
                </a:lnTo>
                <a:cubicBezTo>
                  <a:pt x="418909" y="122442"/>
                  <a:pt x="889309" y="200202"/>
                  <a:pt x="1343129" y="327274"/>
                </a:cubicBezTo>
                <a:cubicBezTo>
                  <a:pt x="1995055" y="510296"/>
                  <a:pt x="2568438" y="757800"/>
                  <a:pt x="3122617" y="894357"/>
                </a:cubicBezTo>
                <a:cubicBezTo>
                  <a:pt x="3586038" y="1009101"/>
                  <a:pt x="4067783" y="1003410"/>
                  <a:pt x="4463129" y="863063"/>
                </a:cubicBezTo>
                <a:cubicBezTo>
                  <a:pt x="4910838" y="704697"/>
                  <a:pt x="5316654" y="425896"/>
                  <a:pt x="5816732" y="209687"/>
                </a:cubicBezTo>
                <a:cubicBezTo>
                  <a:pt x="6120002" y="79296"/>
                  <a:pt x="6462110" y="7698"/>
                  <a:pt x="6796583" y="587"/>
                </a:cubicBezTo>
                <a:close/>
              </a:path>
            </a:pathLst>
          </a:custGeom>
          <a:solidFill>
            <a:schemeClr val="tx2">
              <a:lumMod val="90000"/>
              <a:lumOff val="10000"/>
              <a:alpha val="95000"/>
            </a:schemeClr>
          </a:solidFill>
          <a:ln>
            <a:noFill/>
          </a:ln>
          <a:effectLst>
            <a:outerShdw blurRad="4064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7E31D140-79AC-48B2-B8B8-688533FD6B1F}"/>
              </a:ext>
            </a:extLst>
          </p:cNvPr>
          <p:cNvSpPr/>
          <p:nvPr/>
        </p:nvSpPr>
        <p:spPr>
          <a:xfrm flipH="1">
            <a:off x="0"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2" name="Group 1"/>
          <p:cNvGrpSpPr/>
          <p:nvPr/>
        </p:nvGrpSpPr>
        <p:grpSpPr>
          <a:xfrm>
            <a:off x="3761330" y="414045"/>
            <a:ext cx="4855816" cy="869776"/>
            <a:chOff x="3397594" y="162640"/>
            <a:chExt cx="4855816" cy="869776"/>
          </a:xfrm>
        </p:grpSpPr>
        <p:sp>
          <p:nvSpPr>
            <p:cNvPr id="26" name="TextBox 25">
              <a:extLst>
                <a:ext uri="{FF2B5EF4-FFF2-40B4-BE49-F238E27FC236}">
                  <a16:creationId xmlns:a16="http://schemas.microsoft.com/office/drawing/2014/main" id="{66B0D0FE-3BB1-40E3-97B3-47961BA8942B}"/>
                </a:ext>
              </a:extLst>
            </p:cNvPr>
            <p:cNvSpPr txBox="1"/>
            <p:nvPr/>
          </p:nvSpPr>
          <p:spPr>
            <a:xfrm>
              <a:off x="3397594" y="162640"/>
              <a:ext cx="4855816"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SHORT OVERVIEW </a:t>
              </a:r>
            </a:p>
          </p:txBody>
        </p:sp>
        <p:sp>
          <p:nvSpPr>
            <p:cNvPr id="27" name="TextBox 26">
              <a:extLst>
                <a:ext uri="{FF2B5EF4-FFF2-40B4-BE49-F238E27FC236}">
                  <a16:creationId xmlns:a16="http://schemas.microsoft.com/office/drawing/2014/main" id="{993910F7-EDCB-413E-8F4F-2000BCA4E14C}"/>
                </a:ext>
              </a:extLst>
            </p:cNvPr>
            <p:cNvSpPr txBox="1"/>
            <p:nvPr/>
          </p:nvSpPr>
          <p:spPr>
            <a:xfrm>
              <a:off x="4230074" y="736950"/>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grpSp>
        <p:nvGrpSpPr>
          <p:cNvPr id="85" name="Group 84"/>
          <p:cNvGrpSpPr/>
          <p:nvPr/>
        </p:nvGrpSpPr>
        <p:grpSpPr>
          <a:xfrm>
            <a:off x="2858488" y="2005170"/>
            <a:ext cx="2776343" cy="1135402"/>
            <a:chOff x="2206222" y="2078686"/>
            <a:chExt cx="2776343" cy="1135402"/>
          </a:xfrm>
        </p:grpSpPr>
        <p:sp>
          <p:nvSpPr>
            <p:cNvPr id="86" name="Rectangle 85">
              <a:extLst>
                <a:ext uri="{FF2B5EF4-FFF2-40B4-BE49-F238E27FC236}">
                  <a16:creationId xmlns:a16="http://schemas.microsoft.com/office/drawing/2014/main" id="{991219D8-7114-4BAC-ABD7-1127097777DB}"/>
                </a:ext>
              </a:extLst>
            </p:cNvPr>
            <p:cNvSpPr/>
            <p:nvPr/>
          </p:nvSpPr>
          <p:spPr>
            <a:xfrm>
              <a:off x="2206222" y="2374766"/>
              <a:ext cx="2661849" cy="8393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87" name="Rectangle 86">
              <a:extLst>
                <a:ext uri="{FF2B5EF4-FFF2-40B4-BE49-F238E27FC236}">
                  <a16:creationId xmlns:a16="http://schemas.microsoft.com/office/drawing/2014/main" id="{6BDB848A-8DA9-41A8-8F58-7A5812A47FC1}"/>
                </a:ext>
              </a:extLst>
            </p:cNvPr>
            <p:cNvSpPr/>
            <p:nvPr/>
          </p:nvSpPr>
          <p:spPr>
            <a:xfrm>
              <a:off x="4887865" y="2372940"/>
              <a:ext cx="94700" cy="8393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Freeform: Shape 49">
              <a:extLst>
                <a:ext uri="{FF2B5EF4-FFF2-40B4-BE49-F238E27FC236}">
                  <a16:creationId xmlns:a16="http://schemas.microsoft.com/office/drawing/2014/main" id="{8CB6B85E-F00E-4491-B4E7-47FBA4C9AACB}"/>
                </a:ext>
              </a:extLst>
            </p:cNvPr>
            <p:cNvSpPr/>
            <p:nvPr/>
          </p:nvSpPr>
          <p:spPr>
            <a:xfrm flipV="1">
              <a:off x="2206222" y="2078686"/>
              <a:ext cx="611241" cy="519807"/>
            </a:xfrm>
            <a:custGeom>
              <a:avLst/>
              <a:gdLst>
                <a:gd name="connsiteX0" fmla="*/ 0 w 1187116"/>
                <a:gd name="connsiteY0" fmla="*/ 999493 h 999493"/>
                <a:gd name="connsiteX1" fmla="*/ 1187116 w 1187116"/>
                <a:gd name="connsiteY1" fmla="*/ 999493 h 999493"/>
                <a:gd name="connsiteX2" fmla="*/ 1187116 w 1187116"/>
                <a:gd name="connsiteY2" fmla="*/ 205410 h 999493"/>
                <a:gd name="connsiteX3" fmla="*/ 593558 w 1187116"/>
                <a:gd name="connsiteY3" fmla="*/ 0 h 999493"/>
                <a:gd name="connsiteX4" fmla="*/ 0 w 1187116"/>
                <a:gd name="connsiteY4" fmla="*/ 205410 h 999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116" h="999493">
                  <a:moveTo>
                    <a:pt x="0" y="999493"/>
                  </a:moveTo>
                  <a:lnTo>
                    <a:pt x="1187116" y="999493"/>
                  </a:lnTo>
                  <a:lnTo>
                    <a:pt x="1187116" y="205410"/>
                  </a:lnTo>
                  <a:lnTo>
                    <a:pt x="593558" y="0"/>
                  </a:lnTo>
                  <a:lnTo>
                    <a:pt x="0" y="205410"/>
                  </a:lnTo>
                  <a:close/>
                </a:path>
              </a:pathLst>
            </a:cu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endParaRPr>
            </a:p>
          </p:txBody>
        </p:sp>
        <p:sp>
          <p:nvSpPr>
            <p:cNvPr id="89" name="TextBox 88">
              <a:extLst>
                <a:ext uri="{FF2B5EF4-FFF2-40B4-BE49-F238E27FC236}">
                  <a16:creationId xmlns:a16="http://schemas.microsoft.com/office/drawing/2014/main" id="{D0BE32E4-F56B-466C-A1C1-21D332C4DFC9}"/>
                </a:ext>
              </a:extLst>
            </p:cNvPr>
            <p:cNvSpPr txBox="1"/>
            <p:nvPr/>
          </p:nvSpPr>
          <p:spPr>
            <a:xfrm>
              <a:off x="2300275" y="2126776"/>
              <a:ext cx="414775" cy="369332"/>
            </a:xfrm>
            <a:prstGeom prst="rect">
              <a:avLst/>
            </a:prstGeom>
            <a:noFill/>
          </p:spPr>
          <p:txBody>
            <a:bodyPr wrap="square" rtlCol="0">
              <a:spAutoFit/>
            </a:bodyPr>
            <a:lstStyle/>
            <a:p>
              <a:r>
                <a:rPr lang="en-US" dirty="0">
                  <a:solidFill>
                    <a:schemeClr val="bg1"/>
                  </a:solidFill>
                </a:rPr>
                <a:t>01</a:t>
              </a:r>
            </a:p>
          </p:txBody>
        </p:sp>
        <p:sp>
          <p:nvSpPr>
            <p:cNvPr id="90" name="Rectangle 89">
              <a:extLst>
                <a:ext uri="{FF2B5EF4-FFF2-40B4-BE49-F238E27FC236}">
                  <a16:creationId xmlns:a16="http://schemas.microsoft.com/office/drawing/2014/main" id="{2EEE6B0E-BF0E-4842-98F6-4F866F582089}"/>
                </a:ext>
              </a:extLst>
            </p:cNvPr>
            <p:cNvSpPr/>
            <p:nvPr/>
          </p:nvSpPr>
          <p:spPr>
            <a:xfrm>
              <a:off x="2384341" y="2609291"/>
              <a:ext cx="2331359" cy="430887"/>
            </a:xfrm>
            <a:prstGeom prst="rect">
              <a:avLst/>
            </a:prstGeom>
          </p:spPr>
          <p:txBody>
            <a:bodyPr wrap="square">
              <a:spAutoFit/>
            </a:bodyPr>
            <a:lstStyle/>
            <a:p>
              <a:r>
                <a:rPr lang="en-US" sz="2200" dirty="0">
                  <a:solidFill>
                    <a:schemeClr val="tx2">
                      <a:lumMod val="50000"/>
                    </a:schemeClr>
                  </a:solidFill>
                  <a:cs typeface="Aharoni" panose="02010803020104030203" pitchFamily="2" charset="-79"/>
                </a:rPr>
                <a:t>Introduction</a:t>
              </a:r>
              <a:endParaRPr lang="en-US" sz="2200" dirty="0">
                <a:solidFill>
                  <a:schemeClr val="tx2">
                    <a:lumMod val="50000"/>
                  </a:schemeClr>
                </a:solidFill>
              </a:endParaRPr>
            </a:p>
          </p:txBody>
        </p:sp>
      </p:grpSp>
      <p:grpSp>
        <p:nvGrpSpPr>
          <p:cNvPr id="91" name="Group 90"/>
          <p:cNvGrpSpPr/>
          <p:nvPr/>
        </p:nvGrpSpPr>
        <p:grpSpPr>
          <a:xfrm>
            <a:off x="2858488" y="3272440"/>
            <a:ext cx="2776343" cy="1135402"/>
            <a:chOff x="2206222" y="2078686"/>
            <a:chExt cx="2776343" cy="1135402"/>
          </a:xfrm>
        </p:grpSpPr>
        <p:sp>
          <p:nvSpPr>
            <p:cNvPr id="92" name="Rectangle 91">
              <a:extLst>
                <a:ext uri="{FF2B5EF4-FFF2-40B4-BE49-F238E27FC236}">
                  <a16:creationId xmlns:a16="http://schemas.microsoft.com/office/drawing/2014/main" id="{991219D8-7114-4BAC-ABD7-1127097777DB}"/>
                </a:ext>
              </a:extLst>
            </p:cNvPr>
            <p:cNvSpPr/>
            <p:nvPr/>
          </p:nvSpPr>
          <p:spPr>
            <a:xfrm>
              <a:off x="2206222" y="2374766"/>
              <a:ext cx="2661849" cy="8393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3" name="Rectangle 92">
              <a:extLst>
                <a:ext uri="{FF2B5EF4-FFF2-40B4-BE49-F238E27FC236}">
                  <a16:creationId xmlns:a16="http://schemas.microsoft.com/office/drawing/2014/main" id="{6BDB848A-8DA9-41A8-8F58-7A5812A47FC1}"/>
                </a:ext>
              </a:extLst>
            </p:cNvPr>
            <p:cNvSpPr/>
            <p:nvPr/>
          </p:nvSpPr>
          <p:spPr>
            <a:xfrm>
              <a:off x="4887865" y="2372940"/>
              <a:ext cx="94700" cy="8393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Freeform: Shape 49">
              <a:extLst>
                <a:ext uri="{FF2B5EF4-FFF2-40B4-BE49-F238E27FC236}">
                  <a16:creationId xmlns:a16="http://schemas.microsoft.com/office/drawing/2014/main" id="{8CB6B85E-F00E-4491-B4E7-47FBA4C9AACB}"/>
                </a:ext>
              </a:extLst>
            </p:cNvPr>
            <p:cNvSpPr/>
            <p:nvPr/>
          </p:nvSpPr>
          <p:spPr>
            <a:xfrm flipV="1">
              <a:off x="2206222" y="2078686"/>
              <a:ext cx="611241" cy="519807"/>
            </a:xfrm>
            <a:custGeom>
              <a:avLst/>
              <a:gdLst>
                <a:gd name="connsiteX0" fmla="*/ 0 w 1187116"/>
                <a:gd name="connsiteY0" fmla="*/ 999493 h 999493"/>
                <a:gd name="connsiteX1" fmla="*/ 1187116 w 1187116"/>
                <a:gd name="connsiteY1" fmla="*/ 999493 h 999493"/>
                <a:gd name="connsiteX2" fmla="*/ 1187116 w 1187116"/>
                <a:gd name="connsiteY2" fmla="*/ 205410 h 999493"/>
                <a:gd name="connsiteX3" fmla="*/ 593558 w 1187116"/>
                <a:gd name="connsiteY3" fmla="*/ 0 h 999493"/>
                <a:gd name="connsiteX4" fmla="*/ 0 w 1187116"/>
                <a:gd name="connsiteY4" fmla="*/ 205410 h 999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116" h="999493">
                  <a:moveTo>
                    <a:pt x="0" y="999493"/>
                  </a:moveTo>
                  <a:lnTo>
                    <a:pt x="1187116" y="999493"/>
                  </a:lnTo>
                  <a:lnTo>
                    <a:pt x="1187116" y="205410"/>
                  </a:lnTo>
                  <a:lnTo>
                    <a:pt x="593558" y="0"/>
                  </a:lnTo>
                  <a:lnTo>
                    <a:pt x="0" y="205410"/>
                  </a:lnTo>
                  <a:close/>
                </a:path>
              </a:pathLst>
            </a:cu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endParaRPr>
            </a:p>
          </p:txBody>
        </p:sp>
        <p:sp>
          <p:nvSpPr>
            <p:cNvPr id="95" name="TextBox 94">
              <a:extLst>
                <a:ext uri="{FF2B5EF4-FFF2-40B4-BE49-F238E27FC236}">
                  <a16:creationId xmlns:a16="http://schemas.microsoft.com/office/drawing/2014/main" id="{D0BE32E4-F56B-466C-A1C1-21D332C4DFC9}"/>
                </a:ext>
              </a:extLst>
            </p:cNvPr>
            <p:cNvSpPr txBox="1"/>
            <p:nvPr/>
          </p:nvSpPr>
          <p:spPr>
            <a:xfrm>
              <a:off x="2300275" y="2103730"/>
              <a:ext cx="414775" cy="369332"/>
            </a:xfrm>
            <a:prstGeom prst="rect">
              <a:avLst/>
            </a:prstGeom>
            <a:noFill/>
          </p:spPr>
          <p:txBody>
            <a:bodyPr wrap="square" rtlCol="0">
              <a:spAutoFit/>
            </a:bodyPr>
            <a:lstStyle/>
            <a:p>
              <a:r>
                <a:rPr lang="en-US" dirty="0">
                  <a:solidFill>
                    <a:schemeClr val="bg1"/>
                  </a:solidFill>
                </a:rPr>
                <a:t>02</a:t>
              </a:r>
            </a:p>
          </p:txBody>
        </p:sp>
        <p:sp>
          <p:nvSpPr>
            <p:cNvPr id="96" name="Rectangle 95">
              <a:extLst>
                <a:ext uri="{FF2B5EF4-FFF2-40B4-BE49-F238E27FC236}">
                  <a16:creationId xmlns:a16="http://schemas.microsoft.com/office/drawing/2014/main" id="{2EEE6B0E-BF0E-4842-98F6-4F866F582089}"/>
                </a:ext>
              </a:extLst>
            </p:cNvPr>
            <p:cNvSpPr/>
            <p:nvPr/>
          </p:nvSpPr>
          <p:spPr>
            <a:xfrm>
              <a:off x="2387227" y="2619419"/>
              <a:ext cx="2331359" cy="430887"/>
            </a:xfrm>
            <a:prstGeom prst="rect">
              <a:avLst/>
            </a:prstGeom>
          </p:spPr>
          <p:txBody>
            <a:bodyPr wrap="square">
              <a:spAutoFit/>
            </a:bodyPr>
            <a:lstStyle/>
            <a:p>
              <a:r>
                <a:rPr lang="en-US" sz="2200" dirty="0">
                  <a:solidFill>
                    <a:schemeClr val="tx2">
                      <a:lumMod val="50000"/>
                    </a:schemeClr>
                  </a:solidFill>
                  <a:cs typeface="Aharoni" panose="02010803020104030203" pitchFamily="2" charset="-79"/>
                </a:rPr>
                <a:t>Objective</a:t>
              </a:r>
              <a:endParaRPr lang="en-US" sz="2200" dirty="0">
                <a:solidFill>
                  <a:schemeClr val="tx2">
                    <a:lumMod val="50000"/>
                  </a:schemeClr>
                </a:solidFill>
              </a:endParaRPr>
            </a:p>
          </p:txBody>
        </p:sp>
      </p:grpSp>
      <p:grpSp>
        <p:nvGrpSpPr>
          <p:cNvPr id="97" name="Group 96"/>
          <p:cNvGrpSpPr/>
          <p:nvPr/>
        </p:nvGrpSpPr>
        <p:grpSpPr>
          <a:xfrm>
            <a:off x="2838694" y="4530720"/>
            <a:ext cx="2784976" cy="1117841"/>
            <a:chOff x="2186428" y="2028492"/>
            <a:chExt cx="2784976" cy="1117841"/>
          </a:xfrm>
        </p:grpSpPr>
        <p:sp>
          <p:nvSpPr>
            <p:cNvPr id="98" name="Rectangle 97">
              <a:extLst>
                <a:ext uri="{FF2B5EF4-FFF2-40B4-BE49-F238E27FC236}">
                  <a16:creationId xmlns:a16="http://schemas.microsoft.com/office/drawing/2014/main" id="{991219D8-7114-4BAC-ABD7-1127097777DB}"/>
                </a:ext>
              </a:extLst>
            </p:cNvPr>
            <p:cNvSpPr/>
            <p:nvPr/>
          </p:nvSpPr>
          <p:spPr>
            <a:xfrm>
              <a:off x="2192754" y="2307011"/>
              <a:ext cx="2661849" cy="8393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9" name="Rectangle 98">
              <a:extLst>
                <a:ext uri="{FF2B5EF4-FFF2-40B4-BE49-F238E27FC236}">
                  <a16:creationId xmlns:a16="http://schemas.microsoft.com/office/drawing/2014/main" id="{6BDB848A-8DA9-41A8-8F58-7A5812A47FC1}"/>
                </a:ext>
              </a:extLst>
            </p:cNvPr>
            <p:cNvSpPr/>
            <p:nvPr/>
          </p:nvSpPr>
          <p:spPr>
            <a:xfrm>
              <a:off x="4876704" y="2307011"/>
              <a:ext cx="94700" cy="8393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Shape 49">
              <a:extLst>
                <a:ext uri="{FF2B5EF4-FFF2-40B4-BE49-F238E27FC236}">
                  <a16:creationId xmlns:a16="http://schemas.microsoft.com/office/drawing/2014/main" id="{8CB6B85E-F00E-4491-B4E7-47FBA4C9AACB}"/>
                </a:ext>
              </a:extLst>
            </p:cNvPr>
            <p:cNvSpPr/>
            <p:nvPr/>
          </p:nvSpPr>
          <p:spPr>
            <a:xfrm flipV="1">
              <a:off x="2186428" y="2028492"/>
              <a:ext cx="611241" cy="519807"/>
            </a:xfrm>
            <a:custGeom>
              <a:avLst/>
              <a:gdLst>
                <a:gd name="connsiteX0" fmla="*/ 0 w 1187116"/>
                <a:gd name="connsiteY0" fmla="*/ 999493 h 999493"/>
                <a:gd name="connsiteX1" fmla="*/ 1187116 w 1187116"/>
                <a:gd name="connsiteY1" fmla="*/ 999493 h 999493"/>
                <a:gd name="connsiteX2" fmla="*/ 1187116 w 1187116"/>
                <a:gd name="connsiteY2" fmla="*/ 205410 h 999493"/>
                <a:gd name="connsiteX3" fmla="*/ 593558 w 1187116"/>
                <a:gd name="connsiteY3" fmla="*/ 0 h 999493"/>
                <a:gd name="connsiteX4" fmla="*/ 0 w 1187116"/>
                <a:gd name="connsiteY4" fmla="*/ 205410 h 999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116" h="999493">
                  <a:moveTo>
                    <a:pt x="0" y="999493"/>
                  </a:moveTo>
                  <a:lnTo>
                    <a:pt x="1187116" y="999493"/>
                  </a:lnTo>
                  <a:lnTo>
                    <a:pt x="1187116" y="205410"/>
                  </a:lnTo>
                  <a:lnTo>
                    <a:pt x="593558" y="0"/>
                  </a:lnTo>
                  <a:lnTo>
                    <a:pt x="0" y="205410"/>
                  </a:lnTo>
                  <a:close/>
                </a:path>
              </a:pathLst>
            </a:cu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endParaRPr>
            </a:p>
          </p:txBody>
        </p:sp>
        <p:sp>
          <p:nvSpPr>
            <p:cNvPr id="101" name="TextBox 100">
              <a:extLst>
                <a:ext uri="{FF2B5EF4-FFF2-40B4-BE49-F238E27FC236}">
                  <a16:creationId xmlns:a16="http://schemas.microsoft.com/office/drawing/2014/main" id="{D0BE32E4-F56B-466C-A1C1-21D332C4DFC9}"/>
                </a:ext>
              </a:extLst>
            </p:cNvPr>
            <p:cNvSpPr txBox="1"/>
            <p:nvPr/>
          </p:nvSpPr>
          <p:spPr>
            <a:xfrm>
              <a:off x="2300275" y="2103730"/>
              <a:ext cx="414775" cy="369332"/>
            </a:xfrm>
            <a:prstGeom prst="rect">
              <a:avLst/>
            </a:prstGeom>
            <a:noFill/>
          </p:spPr>
          <p:txBody>
            <a:bodyPr wrap="square" rtlCol="0">
              <a:spAutoFit/>
            </a:bodyPr>
            <a:lstStyle/>
            <a:p>
              <a:r>
                <a:rPr lang="en-US" dirty="0">
                  <a:solidFill>
                    <a:schemeClr val="bg1"/>
                  </a:solidFill>
                </a:rPr>
                <a:t>03</a:t>
              </a:r>
            </a:p>
          </p:txBody>
        </p:sp>
        <p:sp>
          <p:nvSpPr>
            <p:cNvPr id="102" name="Rectangle 101">
              <a:extLst>
                <a:ext uri="{FF2B5EF4-FFF2-40B4-BE49-F238E27FC236}">
                  <a16:creationId xmlns:a16="http://schemas.microsoft.com/office/drawing/2014/main" id="{2EEE6B0E-BF0E-4842-98F6-4F866F582089}"/>
                </a:ext>
              </a:extLst>
            </p:cNvPr>
            <p:cNvSpPr/>
            <p:nvPr/>
          </p:nvSpPr>
          <p:spPr>
            <a:xfrm>
              <a:off x="2384341" y="2511228"/>
              <a:ext cx="2331359" cy="430887"/>
            </a:xfrm>
            <a:prstGeom prst="rect">
              <a:avLst/>
            </a:prstGeom>
          </p:spPr>
          <p:txBody>
            <a:bodyPr wrap="square">
              <a:spAutoFit/>
            </a:bodyPr>
            <a:lstStyle/>
            <a:p>
              <a:r>
                <a:rPr lang="en-US" sz="2200" dirty="0">
                  <a:solidFill>
                    <a:schemeClr val="tx2">
                      <a:lumMod val="50000"/>
                    </a:schemeClr>
                  </a:solidFill>
                  <a:cs typeface="Aharoni" panose="02010803020104030203" pitchFamily="2" charset="-79"/>
                </a:rPr>
                <a:t>Feasibility Study</a:t>
              </a:r>
              <a:endParaRPr lang="en-US" sz="2200" dirty="0">
                <a:solidFill>
                  <a:schemeClr val="tx2">
                    <a:lumMod val="50000"/>
                  </a:schemeClr>
                </a:solidFill>
              </a:endParaRPr>
            </a:p>
          </p:txBody>
        </p:sp>
      </p:grpSp>
      <p:grpSp>
        <p:nvGrpSpPr>
          <p:cNvPr id="103" name="Group 102"/>
          <p:cNvGrpSpPr/>
          <p:nvPr/>
        </p:nvGrpSpPr>
        <p:grpSpPr>
          <a:xfrm>
            <a:off x="5829373" y="2015376"/>
            <a:ext cx="2787773" cy="1135402"/>
            <a:chOff x="2206222" y="2078686"/>
            <a:chExt cx="2787773" cy="1135402"/>
          </a:xfrm>
        </p:grpSpPr>
        <p:sp>
          <p:nvSpPr>
            <p:cNvPr id="104" name="Rectangle 103">
              <a:extLst>
                <a:ext uri="{FF2B5EF4-FFF2-40B4-BE49-F238E27FC236}">
                  <a16:creationId xmlns:a16="http://schemas.microsoft.com/office/drawing/2014/main" id="{991219D8-7114-4BAC-ABD7-1127097777DB}"/>
                </a:ext>
              </a:extLst>
            </p:cNvPr>
            <p:cNvSpPr/>
            <p:nvPr/>
          </p:nvSpPr>
          <p:spPr>
            <a:xfrm>
              <a:off x="2206222" y="2374766"/>
              <a:ext cx="2661849" cy="8393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05" name="Rectangle 104">
              <a:extLst>
                <a:ext uri="{FF2B5EF4-FFF2-40B4-BE49-F238E27FC236}">
                  <a16:creationId xmlns:a16="http://schemas.microsoft.com/office/drawing/2014/main" id="{6BDB848A-8DA9-41A8-8F58-7A5812A47FC1}"/>
                </a:ext>
              </a:extLst>
            </p:cNvPr>
            <p:cNvSpPr/>
            <p:nvPr/>
          </p:nvSpPr>
          <p:spPr>
            <a:xfrm>
              <a:off x="4899295" y="2372940"/>
              <a:ext cx="94700" cy="8393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Freeform: Shape 49">
              <a:extLst>
                <a:ext uri="{FF2B5EF4-FFF2-40B4-BE49-F238E27FC236}">
                  <a16:creationId xmlns:a16="http://schemas.microsoft.com/office/drawing/2014/main" id="{8CB6B85E-F00E-4491-B4E7-47FBA4C9AACB}"/>
                </a:ext>
              </a:extLst>
            </p:cNvPr>
            <p:cNvSpPr/>
            <p:nvPr/>
          </p:nvSpPr>
          <p:spPr>
            <a:xfrm flipV="1">
              <a:off x="2206222" y="2078686"/>
              <a:ext cx="611241" cy="519807"/>
            </a:xfrm>
            <a:custGeom>
              <a:avLst/>
              <a:gdLst>
                <a:gd name="connsiteX0" fmla="*/ 0 w 1187116"/>
                <a:gd name="connsiteY0" fmla="*/ 999493 h 999493"/>
                <a:gd name="connsiteX1" fmla="*/ 1187116 w 1187116"/>
                <a:gd name="connsiteY1" fmla="*/ 999493 h 999493"/>
                <a:gd name="connsiteX2" fmla="*/ 1187116 w 1187116"/>
                <a:gd name="connsiteY2" fmla="*/ 205410 h 999493"/>
                <a:gd name="connsiteX3" fmla="*/ 593558 w 1187116"/>
                <a:gd name="connsiteY3" fmla="*/ 0 h 999493"/>
                <a:gd name="connsiteX4" fmla="*/ 0 w 1187116"/>
                <a:gd name="connsiteY4" fmla="*/ 205410 h 999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116" h="999493">
                  <a:moveTo>
                    <a:pt x="0" y="999493"/>
                  </a:moveTo>
                  <a:lnTo>
                    <a:pt x="1187116" y="999493"/>
                  </a:lnTo>
                  <a:lnTo>
                    <a:pt x="1187116" y="205410"/>
                  </a:lnTo>
                  <a:lnTo>
                    <a:pt x="593558" y="0"/>
                  </a:lnTo>
                  <a:lnTo>
                    <a:pt x="0" y="205410"/>
                  </a:lnTo>
                  <a:close/>
                </a:path>
              </a:pathLst>
            </a:cu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endParaRPr>
            </a:p>
          </p:txBody>
        </p:sp>
        <p:sp>
          <p:nvSpPr>
            <p:cNvPr id="107" name="TextBox 106">
              <a:extLst>
                <a:ext uri="{FF2B5EF4-FFF2-40B4-BE49-F238E27FC236}">
                  <a16:creationId xmlns:a16="http://schemas.microsoft.com/office/drawing/2014/main" id="{D0BE32E4-F56B-466C-A1C1-21D332C4DFC9}"/>
                </a:ext>
              </a:extLst>
            </p:cNvPr>
            <p:cNvSpPr txBox="1"/>
            <p:nvPr/>
          </p:nvSpPr>
          <p:spPr>
            <a:xfrm>
              <a:off x="2295368" y="2105333"/>
              <a:ext cx="497766" cy="646331"/>
            </a:xfrm>
            <a:prstGeom prst="rect">
              <a:avLst/>
            </a:prstGeom>
            <a:noFill/>
          </p:spPr>
          <p:txBody>
            <a:bodyPr wrap="square" rtlCol="0">
              <a:spAutoFit/>
            </a:bodyPr>
            <a:lstStyle/>
            <a:p>
              <a:r>
                <a:rPr lang="en-US" dirty="0">
                  <a:solidFill>
                    <a:schemeClr val="bg1"/>
                  </a:solidFill>
                </a:rPr>
                <a:t>04</a:t>
              </a:r>
            </a:p>
            <a:p>
              <a:endParaRPr lang="en-US" dirty="0">
                <a:solidFill>
                  <a:schemeClr val="bg1"/>
                </a:solidFill>
              </a:endParaRPr>
            </a:p>
          </p:txBody>
        </p:sp>
        <p:sp>
          <p:nvSpPr>
            <p:cNvPr id="108" name="Rectangle 107">
              <a:extLst>
                <a:ext uri="{FF2B5EF4-FFF2-40B4-BE49-F238E27FC236}">
                  <a16:creationId xmlns:a16="http://schemas.microsoft.com/office/drawing/2014/main" id="{2EEE6B0E-BF0E-4842-98F6-4F866F582089}"/>
                </a:ext>
              </a:extLst>
            </p:cNvPr>
            <p:cNvSpPr/>
            <p:nvPr/>
          </p:nvSpPr>
          <p:spPr>
            <a:xfrm>
              <a:off x="2347024" y="2621213"/>
              <a:ext cx="2493719" cy="430887"/>
            </a:xfrm>
            <a:prstGeom prst="rect">
              <a:avLst/>
            </a:prstGeom>
          </p:spPr>
          <p:txBody>
            <a:bodyPr wrap="square">
              <a:spAutoFit/>
            </a:bodyPr>
            <a:lstStyle/>
            <a:p>
              <a:r>
                <a:rPr lang="en-US" sz="2200" dirty="0">
                  <a:solidFill>
                    <a:schemeClr val="tx2">
                      <a:lumMod val="50000"/>
                    </a:schemeClr>
                  </a:solidFill>
                  <a:cs typeface="Aharoni" panose="02010803020104030203" pitchFamily="2" charset="-79"/>
                </a:rPr>
                <a:t>Architectural Design</a:t>
              </a:r>
              <a:endParaRPr lang="en-US" sz="2200" dirty="0">
                <a:solidFill>
                  <a:schemeClr val="tx2">
                    <a:lumMod val="50000"/>
                  </a:schemeClr>
                </a:solidFill>
              </a:endParaRPr>
            </a:p>
          </p:txBody>
        </p:sp>
      </p:grpSp>
      <p:grpSp>
        <p:nvGrpSpPr>
          <p:cNvPr id="109" name="Group 108"/>
          <p:cNvGrpSpPr/>
          <p:nvPr/>
        </p:nvGrpSpPr>
        <p:grpSpPr>
          <a:xfrm>
            <a:off x="5819094" y="3297484"/>
            <a:ext cx="2787773" cy="1135402"/>
            <a:chOff x="2206222" y="2078686"/>
            <a:chExt cx="2787773" cy="1135402"/>
          </a:xfrm>
        </p:grpSpPr>
        <p:sp>
          <p:nvSpPr>
            <p:cNvPr id="110" name="Rectangle 109">
              <a:extLst>
                <a:ext uri="{FF2B5EF4-FFF2-40B4-BE49-F238E27FC236}">
                  <a16:creationId xmlns:a16="http://schemas.microsoft.com/office/drawing/2014/main" id="{991219D8-7114-4BAC-ABD7-1127097777DB}"/>
                </a:ext>
              </a:extLst>
            </p:cNvPr>
            <p:cNvSpPr/>
            <p:nvPr/>
          </p:nvSpPr>
          <p:spPr>
            <a:xfrm>
              <a:off x="2206222" y="2374766"/>
              <a:ext cx="2661849" cy="8393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11" name="Rectangle 110">
              <a:extLst>
                <a:ext uri="{FF2B5EF4-FFF2-40B4-BE49-F238E27FC236}">
                  <a16:creationId xmlns:a16="http://schemas.microsoft.com/office/drawing/2014/main" id="{6BDB848A-8DA9-41A8-8F58-7A5812A47FC1}"/>
                </a:ext>
              </a:extLst>
            </p:cNvPr>
            <p:cNvSpPr/>
            <p:nvPr/>
          </p:nvSpPr>
          <p:spPr>
            <a:xfrm>
              <a:off x="4899295" y="2372940"/>
              <a:ext cx="94700" cy="8393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Freeform: Shape 49">
              <a:extLst>
                <a:ext uri="{FF2B5EF4-FFF2-40B4-BE49-F238E27FC236}">
                  <a16:creationId xmlns:a16="http://schemas.microsoft.com/office/drawing/2014/main" id="{8CB6B85E-F00E-4491-B4E7-47FBA4C9AACB}"/>
                </a:ext>
              </a:extLst>
            </p:cNvPr>
            <p:cNvSpPr/>
            <p:nvPr/>
          </p:nvSpPr>
          <p:spPr>
            <a:xfrm flipV="1">
              <a:off x="2206222" y="2078686"/>
              <a:ext cx="611241" cy="519807"/>
            </a:xfrm>
            <a:custGeom>
              <a:avLst/>
              <a:gdLst>
                <a:gd name="connsiteX0" fmla="*/ 0 w 1187116"/>
                <a:gd name="connsiteY0" fmla="*/ 999493 h 999493"/>
                <a:gd name="connsiteX1" fmla="*/ 1187116 w 1187116"/>
                <a:gd name="connsiteY1" fmla="*/ 999493 h 999493"/>
                <a:gd name="connsiteX2" fmla="*/ 1187116 w 1187116"/>
                <a:gd name="connsiteY2" fmla="*/ 205410 h 999493"/>
                <a:gd name="connsiteX3" fmla="*/ 593558 w 1187116"/>
                <a:gd name="connsiteY3" fmla="*/ 0 h 999493"/>
                <a:gd name="connsiteX4" fmla="*/ 0 w 1187116"/>
                <a:gd name="connsiteY4" fmla="*/ 205410 h 999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116" h="999493">
                  <a:moveTo>
                    <a:pt x="0" y="999493"/>
                  </a:moveTo>
                  <a:lnTo>
                    <a:pt x="1187116" y="999493"/>
                  </a:lnTo>
                  <a:lnTo>
                    <a:pt x="1187116" y="205410"/>
                  </a:lnTo>
                  <a:lnTo>
                    <a:pt x="593558" y="0"/>
                  </a:lnTo>
                  <a:lnTo>
                    <a:pt x="0" y="205410"/>
                  </a:lnTo>
                  <a:close/>
                </a:path>
              </a:pathLst>
            </a:cu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endParaRPr>
            </a:p>
          </p:txBody>
        </p:sp>
        <p:sp>
          <p:nvSpPr>
            <p:cNvPr id="113" name="TextBox 112">
              <a:extLst>
                <a:ext uri="{FF2B5EF4-FFF2-40B4-BE49-F238E27FC236}">
                  <a16:creationId xmlns:a16="http://schemas.microsoft.com/office/drawing/2014/main" id="{D0BE32E4-F56B-466C-A1C1-21D332C4DFC9}"/>
                </a:ext>
              </a:extLst>
            </p:cNvPr>
            <p:cNvSpPr txBox="1"/>
            <p:nvPr/>
          </p:nvSpPr>
          <p:spPr>
            <a:xfrm>
              <a:off x="2296836" y="2101904"/>
              <a:ext cx="497765" cy="369332"/>
            </a:xfrm>
            <a:prstGeom prst="rect">
              <a:avLst/>
            </a:prstGeom>
            <a:noFill/>
          </p:spPr>
          <p:txBody>
            <a:bodyPr wrap="square" rtlCol="0">
              <a:spAutoFit/>
            </a:bodyPr>
            <a:lstStyle/>
            <a:p>
              <a:r>
                <a:rPr lang="en-US" dirty="0">
                  <a:solidFill>
                    <a:schemeClr val="bg1"/>
                  </a:solidFill>
                </a:rPr>
                <a:t>05</a:t>
              </a:r>
            </a:p>
          </p:txBody>
        </p:sp>
        <p:sp>
          <p:nvSpPr>
            <p:cNvPr id="114" name="Rectangle 113">
              <a:extLst>
                <a:ext uri="{FF2B5EF4-FFF2-40B4-BE49-F238E27FC236}">
                  <a16:creationId xmlns:a16="http://schemas.microsoft.com/office/drawing/2014/main" id="{2EEE6B0E-BF0E-4842-98F6-4F866F582089}"/>
                </a:ext>
              </a:extLst>
            </p:cNvPr>
            <p:cNvSpPr/>
            <p:nvPr/>
          </p:nvSpPr>
          <p:spPr>
            <a:xfrm>
              <a:off x="2368581" y="2596667"/>
              <a:ext cx="2483729" cy="430887"/>
            </a:xfrm>
            <a:prstGeom prst="rect">
              <a:avLst/>
            </a:prstGeom>
          </p:spPr>
          <p:txBody>
            <a:bodyPr wrap="square">
              <a:spAutoFit/>
            </a:bodyPr>
            <a:lstStyle/>
            <a:p>
              <a:r>
                <a:rPr lang="en-US" sz="2200" dirty="0">
                  <a:solidFill>
                    <a:schemeClr val="tx2">
                      <a:lumMod val="50000"/>
                    </a:schemeClr>
                  </a:solidFill>
                  <a:cs typeface="Aharoni" panose="02010803020104030203" pitchFamily="2" charset="-79"/>
                </a:rPr>
                <a:t>Block Diagram</a:t>
              </a:r>
              <a:endParaRPr lang="en-US" sz="2200" dirty="0">
                <a:solidFill>
                  <a:schemeClr val="tx2">
                    <a:lumMod val="50000"/>
                  </a:schemeClr>
                </a:solidFill>
              </a:endParaRPr>
            </a:p>
          </p:txBody>
        </p:sp>
      </p:grpSp>
      <p:grpSp>
        <p:nvGrpSpPr>
          <p:cNvPr id="115" name="Group 114"/>
          <p:cNvGrpSpPr/>
          <p:nvPr/>
        </p:nvGrpSpPr>
        <p:grpSpPr>
          <a:xfrm>
            <a:off x="5819094" y="4537966"/>
            <a:ext cx="2776343" cy="1135402"/>
            <a:chOff x="2206222" y="2078686"/>
            <a:chExt cx="2776343" cy="1135402"/>
          </a:xfrm>
        </p:grpSpPr>
        <p:sp>
          <p:nvSpPr>
            <p:cNvPr id="116" name="Rectangle 115">
              <a:extLst>
                <a:ext uri="{FF2B5EF4-FFF2-40B4-BE49-F238E27FC236}">
                  <a16:creationId xmlns:a16="http://schemas.microsoft.com/office/drawing/2014/main" id="{991219D8-7114-4BAC-ABD7-1127097777DB}"/>
                </a:ext>
              </a:extLst>
            </p:cNvPr>
            <p:cNvSpPr/>
            <p:nvPr/>
          </p:nvSpPr>
          <p:spPr>
            <a:xfrm>
              <a:off x="2206222" y="2374766"/>
              <a:ext cx="2661849" cy="83932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17" name="Rectangle 116">
              <a:extLst>
                <a:ext uri="{FF2B5EF4-FFF2-40B4-BE49-F238E27FC236}">
                  <a16:creationId xmlns:a16="http://schemas.microsoft.com/office/drawing/2014/main" id="{6BDB848A-8DA9-41A8-8F58-7A5812A47FC1}"/>
                </a:ext>
              </a:extLst>
            </p:cNvPr>
            <p:cNvSpPr/>
            <p:nvPr/>
          </p:nvSpPr>
          <p:spPr>
            <a:xfrm>
              <a:off x="4887865" y="2372940"/>
              <a:ext cx="94700" cy="83932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Freeform: Shape 49">
              <a:extLst>
                <a:ext uri="{FF2B5EF4-FFF2-40B4-BE49-F238E27FC236}">
                  <a16:creationId xmlns:a16="http://schemas.microsoft.com/office/drawing/2014/main" id="{8CB6B85E-F00E-4491-B4E7-47FBA4C9AACB}"/>
                </a:ext>
              </a:extLst>
            </p:cNvPr>
            <p:cNvSpPr/>
            <p:nvPr/>
          </p:nvSpPr>
          <p:spPr>
            <a:xfrm flipV="1">
              <a:off x="2206222" y="2078686"/>
              <a:ext cx="611241" cy="519807"/>
            </a:xfrm>
            <a:custGeom>
              <a:avLst/>
              <a:gdLst>
                <a:gd name="connsiteX0" fmla="*/ 0 w 1187116"/>
                <a:gd name="connsiteY0" fmla="*/ 999493 h 999493"/>
                <a:gd name="connsiteX1" fmla="*/ 1187116 w 1187116"/>
                <a:gd name="connsiteY1" fmla="*/ 999493 h 999493"/>
                <a:gd name="connsiteX2" fmla="*/ 1187116 w 1187116"/>
                <a:gd name="connsiteY2" fmla="*/ 205410 h 999493"/>
                <a:gd name="connsiteX3" fmla="*/ 593558 w 1187116"/>
                <a:gd name="connsiteY3" fmla="*/ 0 h 999493"/>
                <a:gd name="connsiteX4" fmla="*/ 0 w 1187116"/>
                <a:gd name="connsiteY4" fmla="*/ 205410 h 9994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7116" h="999493">
                  <a:moveTo>
                    <a:pt x="0" y="999493"/>
                  </a:moveTo>
                  <a:lnTo>
                    <a:pt x="1187116" y="999493"/>
                  </a:lnTo>
                  <a:lnTo>
                    <a:pt x="1187116" y="205410"/>
                  </a:lnTo>
                  <a:lnTo>
                    <a:pt x="593558" y="0"/>
                  </a:lnTo>
                  <a:lnTo>
                    <a:pt x="0" y="205410"/>
                  </a:lnTo>
                  <a:close/>
                </a:path>
              </a:pathLst>
            </a:cu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bg1"/>
                </a:solidFill>
              </a:endParaRPr>
            </a:p>
          </p:txBody>
        </p:sp>
        <p:sp>
          <p:nvSpPr>
            <p:cNvPr id="119" name="TextBox 118">
              <a:extLst>
                <a:ext uri="{FF2B5EF4-FFF2-40B4-BE49-F238E27FC236}">
                  <a16:creationId xmlns:a16="http://schemas.microsoft.com/office/drawing/2014/main" id="{D0BE32E4-F56B-466C-A1C1-21D332C4DFC9}"/>
                </a:ext>
              </a:extLst>
            </p:cNvPr>
            <p:cNvSpPr txBox="1"/>
            <p:nvPr/>
          </p:nvSpPr>
          <p:spPr>
            <a:xfrm>
              <a:off x="2304109" y="2115051"/>
              <a:ext cx="569149" cy="369332"/>
            </a:xfrm>
            <a:prstGeom prst="rect">
              <a:avLst/>
            </a:prstGeom>
            <a:noFill/>
          </p:spPr>
          <p:txBody>
            <a:bodyPr wrap="square" rtlCol="0">
              <a:spAutoFit/>
            </a:bodyPr>
            <a:lstStyle/>
            <a:p>
              <a:r>
                <a:rPr lang="en-US" dirty="0">
                  <a:solidFill>
                    <a:schemeClr val="bg1"/>
                  </a:solidFill>
                </a:rPr>
                <a:t>06</a:t>
              </a:r>
            </a:p>
          </p:txBody>
        </p:sp>
        <p:sp>
          <p:nvSpPr>
            <p:cNvPr id="120" name="Rectangle 119">
              <a:extLst>
                <a:ext uri="{FF2B5EF4-FFF2-40B4-BE49-F238E27FC236}">
                  <a16:creationId xmlns:a16="http://schemas.microsoft.com/office/drawing/2014/main" id="{2EEE6B0E-BF0E-4842-98F6-4F866F582089}"/>
                </a:ext>
              </a:extLst>
            </p:cNvPr>
            <p:cNvSpPr/>
            <p:nvPr/>
          </p:nvSpPr>
          <p:spPr>
            <a:xfrm>
              <a:off x="2362809" y="2622944"/>
              <a:ext cx="2483729" cy="430887"/>
            </a:xfrm>
            <a:prstGeom prst="rect">
              <a:avLst/>
            </a:prstGeom>
          </p:spPr>
          <p:txBody>
            <a:bodyPr wrap="square">
              <a:spAutoFit/>
            </a:bodyPr>
            <a:lstStyle/>
            <a:p>
              <a:r>
                <a:rPr lang="en-US" sz="2200" dirty="0">
                  <a:solidFill>
                    <a:schemeClr val="tx2">
                      <a:lumMod val="50000"/>
                    </a:schemeClr>
                  </a:solidFill>
                  <a:cs typeface="Aharoni" panose="02010803020104030203" pitchFamily="2" charset="-79"/>
                </a:rPr>
                <a:t>Flow Chart</a:t>
              </a:r>
              <a:endParaRPr lang="en-US" sz="2200" dirty="0">
                <a:solidFill>
                  <a:schemeClr val="tx2">
                    <a:lumMod val="50000"/>
                  </a:schemeClr>
                </a:solidFill>
              </a:endParaRPr>
            </a:p>
          </p:txBody>
        </p:sp>
      </p:grpSp>
    </p:spTree>
    <p:extLst>
      <p:ext uri="{BB962C8B-B14F-4D97-AF65-F5344CB8AC3E}">
        <p14:creationId xmlns:p14="http://schemas.microsoft.com/office/powerpoint/2010/main" val="130299918"/>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90000"/>
            <a:lumOff val="10000"/>
          </a:schemeClr>
        </a:solidFill>
        <a:effectLst/>
      </p:bgPr>
    </p:bg>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CB6B716F-1724-4037-9220-E95E257674E2}"/>
              </a:ext>
            </a:extLst>
          </p:cNvPr>
          <p:cNvSpPr/>
          <p:nvPr/>
        </p:nvSpPr>
        <p:spPr>
          <a:xfrm flipH="1">
            <a:off x="0"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 name="TextBox 8">
            <a:extLst>
              <a:ext uri="{FF2B5EF4-FFF2-40B4-BE49-F238E27FC236}">
                <a16:creationId xmlns:a16="http://schemas.microsoft.com/office/drawing/2014/main" id="{6095A7D2-47D1-4425-A135-75DF25FD9247}"/>
              </a:ext>
            </a:extLst>
          </p:cNvPr>
          <p:cNvSpPr txBox="1"/>
          <p:nvPr/>
        </p:nvSpPr>
        <p:spPr>
          <a:xfrm>
            <a:off x="985467" y="1244355"/>
            <a:ext cx="3712876" cy="707886"/>
          </a:xfrm>
          <a:prstGeom prst="rect">
            <a:avLst/>
          </a:prstGeom>
          <a:noFill/>
        </p:spPr>
        <p:txBody>
          <a:bodyPr wrap="none" rtlCol="0">
            <a:spAutoFit/>
          </a:bodyPr>
          <a:lstStyle/>
          <a:p>
            <a:r>
              <a:rPr lang="en-US" sz="4000" b="1" dirty="0">
                <a:solidFill>
                  <a:schemeClr val="accent2"/>
                </a:solidFill>
                <a:latin typeface="Montserrat" panose="00000500000000000000" pitchFamily="50" charset="0"/>
              </a:rPr>
              <a:t>Introduction!</a:t>
            </a:r>
          </a:p>
        </p:txBody>
      </p:sp>
      <p:sp>
        <p:nvSpPr>
          <p:cNvPr id="15" name="Rectangle 14">
            <a:extLst>
              <a:ext uri="{FF2B5EF4-FFF2-40B4-BE49-F238E27FC236}">
                <a16:creationId xmlns:a16="http://schemas.microsoft.com/office/drawing/2014/main" id="{6F4E0C2A-BFE7-47C5-8BC6-B4280C3C0834}"/>
              </a:ext>
            </a:extLst>
          </p:cNvPr>
          <p:cNvSpPr/>
          <p:nvPr/>
        </p:nvSpPr>
        <p:spPr>
          <a:xfrm>
            <a:off x="985467" y="2032627"/>
            <a:ext cx="6491852" cy="1535420"/>
          </a:xfrm>
          <a:prstGeom prst="rect">
            <a:avLst/>
          </a:prstGeom>
        </p:spPr>
        <p:txBody>
          <a:bodyPr wrap="square">
            <a:spAutoFit/>
          </a:bodyPr>
          <a:lstStyle/>
          <a:p>
            <a:pPr>
              <a:lnSpc>
                <a:spcPct val="120000"/>
              </a:lnSpc>
            </a:pPr>
            <a:r>
              <a:rPr lang="en-GB" sz="2000" dirty="0">
                <a:solidFill>
                  <a:schemeClr val="bg1"/>
                </a:solidFill>
                <a:latin typeface="Segoe UI" panose="020B0502040204020203" pitchFamily="34" charset="0"/>
                <a:cs typeface="Segoe UI" panose="020B0502040204020203" pitchFamily="34" charset="0"/>
              </a:rPr>
              <a:t>Traffic Monitoring Analysis is an advanced Machine Learning Technology. It monitors vehicles speed, display the data and alert the driver at the real time by an android app.</a:t>
            </a:r>
          </a:p>
        </p:txBody>
      </p:sp>
      <p:pic>
        <p:nvPicPr>
          <p:cNvPr id="7" name="Picture Placeholder 6"/>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32389" r="32389"/>
          <a:stretch>
            <a:fillRect/>
          </a:stretch>
        </p:blipFill>
        <p:spPr>
          <a:xfrm>
            <a:off x="7875270" y="0"/>
            <a:ext cx="4316730" cy="6858000"/>
          </a:xfrm>
        </p:spPr>
      </p:pic>
      <p:sp>
        <p:nvSpPr>
          <p:cNvPr id="16" name="Rectangle 15"/>
          <p:cNvSpPr/>
          <p:nvPr/>
        </p:nvSpPr>
        <p:spPr>
          <a:xfrm>
            <a:off x="8619893" y="0"/>
            <a:ext cx="3572107" cy="967267"/>
          </a:xfrm>
          <a:prstGeom prst="rect">
            <a:avLst/>
          </a:prstGeom>
          <a:solidFill>
            <a:srgbClr val="425158"/>
          </a:solidFill>
          <a:ln>
            <a:solidFill>
              <a:srgbClr val="4251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Bahnschrift SemiBold" panose="020B0502040204020203" pitchFamily="34" charset="0"/>
              </a:rPr>
              <a:t>TRAFFIC MONITORING SYSTEM</a:t>
            </a:r>
          </a:p>
        </p:txBody>
      </p:sp>
      <p:sp>
        <p:nvSpPr>
          <p:cNvPr id="22" name="Rectangle 21">
            <a:extLst>
              <a:ext uri="{FF2B5EF4-FFF2-40B4-BE49-F238E27FC236}">
                <a16:creationId xmlns:a16="http://schemas.microsoft.com/office/drawing/2014/main" id="{6F4E0C2A-BFE7-47C5-8BC6-B4280C3C0834}"/>
              </a:ext>
            </a:extLst>
          </p:cNvPr>
          <p:cNvSpPr/>
          <p:nvPr/>
        </p:nvSpPr>
        <p:spPr>
          <a:xfrm>
            <a:off x="985467" y="3648433"/>
            <a:ext cx="6889803" cy="1569660"/>
          </a:xfrm>
          <a:prstGeom prst="rect">
            <a:avLst/>
          </a:prstGeom>
        </p:spPr>
        <p:txBody>
          <a:bodyPr wrap="square">
            <a:spAutoFit/>
          </a:bodyPr>
          <a:lstStyle/>
          <a:p>
            <a:pPr>
              <a:lnSpc>
                <a:spcPct val="120000"/>
              </a:lnSpc>
            </a:pPr>
            <a:r>
              <a:rPr lang="en-GB" sz="2000" dirty="0">
                <a:solidFill>
                  <a:schemeClr val="bg1"/>
                </a:solidFill>
                <a:latin typeface="Segoe UI" panose="020B0502040204020203" pitchFamily="34" charset="0"/>
                <a:cs typeface="Segoe UI" panose="020B0502040204020203" pitchFamily="34" charset="0"/>
              </a:rPr>
              <a:t>The key processing steps involved in the Traffic Monitoring Systems which extracting the features of images in video frames and classifying them using trained component classifiers to determine the class of the object.</a:t>
            </a:r>
          </a:p>
        </p:txBody>
      </p:sp>
    </p:spTree>
    <p:extLst>
      <p:ext uri="{BB962C8B-B14F-4D97-AF65-F5344CB8AC3E}">
        <p14:creationId xmlns:p14="http://schemas.microsoft.com/office/powerpoint/2010/main" val="372893725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CDD37C29-5EAF-4D16-A6E4-3AB6F86C0F64}"/>
              </a:ext>
            </a:extLst>
          </p:cNvPr>
          <p:cNvSpPr/>
          <p:nvPr/>
        </p:nvSpPr>
        <p:spPr>
          <a:xfrm flipH="1" flipV="1">
            <a:off x="-2183" y="8616"/>
            <a:ext cx="12192000" cy="4942393"/>
          </a:xfrm>
          <a:custGeom>
            <a:avLst/>
            <a:gdLst>
              <a:gd name="connsiteX0" fmla="*/ 6796583 w 12192000"/>
              <a:gd name="connsiteY0" fmla="*/ 587 h 3725915"/>
              <a:gd name="connsiteX1" fmla="*/ 7730621 w 12192000"/>
              <a:gd name="connsiteY1" fmla="*/ 178393 h 3725915"/>
              <a:gd name="connsiteX2" fmla="*/ 9275346 w 12192000"/>
              <a:gd name="connsiteY2" fmla="*/ 965479 h 3725915"/>
              <a:gd name="connsiteX3" fmla="*/ 11075783 w 12192000"/>
              <a:gd name="connsiteY3" fmla="*/ 812804 h 3725915"/>
              <a:gd name="connsiteX4" fmla="*/ 12192000 w 12192000"/>
              <a:gd name="connsiteY4" fmla="*/ 586159 h 3725915"/>
              <a:gd name="connsiteX5" fmla="*/ 12192000 w 12192000"/>
              <a:gd name="connsiteY5" fmla="*/ 3725915 h 3725915"/>
              <a:gd name="connsiteX6" fmla="*/ 0 w 12192000"/>
              <a:gd name="connsiteY6" fmla="*/ 3725915 h 3725915"/>
              <a:gd name="connsiteX7" fmla="*/ 0 w 12192000"/>
              <a:gd name="connsiteY7" fmla="*/ 136668 h 3725915"/>
              <a:gd name="connsiteX8" fmla="*/ 1343129 w 12192000"/>
              <a:gd name="connsiteY8" fmla="*/ 327274 h 3725915"/>
              <a:gd name="connsiteX9" fmla="*/ 3122617 w 12192000"/>
              <a:gd name="connsiteY9" fmla="*/ 894357 h 3725915"/>
              <a:gd name="connsiteX10" fmla="*/ 4463129 w 12192000"/>
              <a:gd name="connsiteY10" fmla="*/ 863063 h 3725915"/>
              <a:gd name="connsiteX11" fmla="*/ 5816732 w 12192000"/>
              <a:gd name="connsiteY11" fmla="*/ 209687 h 3725915"/>
              <a:gd name="connsiteX12" fmla="*/ 6796583 w 12192000"/>
              <a:gd name="connsiteY12" fmla="*/ 587 h 372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3725915">
                <a:moveTo>
                  <a:pt x="6796583" y="587"/>
                </a:moveTo>
                <a:cubicBezTo>
                  <a:pt x="7131055" y="-6526"/>
                  <a:pt x="7457892" y="50846"/>
                  <a:pt x="7730621" y="178393"/>
                </a:cubicBezTo>
                <a:cubicBezTo>
                  <a:pt x="8304875" y="448656"/>
                  <a:pt x="8712437" y="848838"/>
                  <a:pt x="9275346" y="965479"/>
                </a:cubicBezTo>
                <a:cubicBezTo>
                  <a:pt x="9760583" y="1065052"/>
                  <a:pt x="10388946" y="956945"/>
                  <a:pt x="11075783" y="812804"/>
                </a:cubicBezTo>
                <a:cubicBezTo>
                  <a:pt x="11443200" y="735044"/>
                  <a:pt x="11817600" y="651594"/>
                  <a:pt x="12192000" y="586159"/>
                </a:cubicBezTo>
                <a:lnTo>
                  <a:pt x="12192000" y="3725915"/>
                </a:lnTo>
                <a:lnTo>
                  <a:pt x="0" y="3725915"/>
                </a:lnTo>
                <a:lnTo>
                  <a:pt x="0" y="136668"/>
                </a:lnTo>
                <a:cubicBezTo>
                  <a:pt x="418909" y="122442"/>
                  <a:pt x="889309" y="200202"/>
                  <a:pt x="1343129" y="327274"/>
                </a:cubicBezTo>
                <a:cubicBezTo>
                  <a:pt x="1995055" y="510296"/>
                  <a:pt x="2568438" y="757800"/>
                  <a:pt x="3122617" y="894357"/>
                </a:cubicBezTo>
                <a:cubicBezTo>
                  <a:pt x="3586038" y="1009101"/>
                  <a:pt x="4067783" y="1003410"/>
                  <a:pt x="4463129" y="863063"/>
                </a:cubicBezTo>
                <a:cubicBezTo>
                  <a:pt x="4910838" y="704697"/>
                  <a:pt x="5316654" y="425896"/>
                  <a:pt x="5816732" y="209687"/>
                </a:cubicBezTo>
                <a:cubicBezTo>
                  <a:pt x="6120002" y="79296"/>
                  <a:pt x="6462110" y="7698"/>
                  <a:pt x="6796583" y="587"/>
                </a:cubicBezTo>
                <a:close/>
              </a:path>
            </a:pathLst>
          </a:custGeom>
          <a:solidFill>
            <a:schemeClr val="tx2">
              <a:lumMod val="90000"/>
              <a:lumOff val="10000"/>
              <a:alpha val="95000"/>
            </a:schemeClr>
          </a:solidFill>
          <a:ln>
            <a:noFill/>
          </a:ln>
          <a:effectLst>
            <a:outerShdw blurRad="4064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ounded Rectangle 73"/>
          <p:cNvSpPr/>
          <p:nvPr/>
        </p:nvSpPr>
        <p:spPr>
          <a:xfrm>
            <a:off x="2029023" y="1574784"/>
            <a:ext cx="1907689" cy="880890"/>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Lato Black" pitchFamily="34" charset="0"/>
              </a:rPr>
              <a:t>Vehicle Detection</a:t>
            </a:r>
            <a:endParaRPr lang="en-US" dirty="0">
              <a:solidFill>
                <a:schemeClr val="bg1"/>
              </a:solidFill>
              <a:latin typeface="Lato Light" pitchFamily="34" charset="0"/>
            </a:endParaRPr>
          </a:p>
        </p:txBody>
      </p:sp>
      <p:sp>
        <p:nvSpPr>
          <p:cNvPr id="23" name="Freeform: Shape 22">
            <a:extLst>
              <a:ext uri="{FF2B5EF4-FFF2-40B4-BE49-F238E27FC236}">
                <a16:creationId xmlns:a16="http://schemas.microsoft.com/office/drawing/2014/main" id="{7E31D140-79AC-48B2-B8B8-688533FD6B1F}"/>
              </a:ext>
            </a:extLst>
          </p:cNvPr>
          <p:cNvSpPr/>
          <p:nvPr/>
        </p:nvSpPr>
        <p:spPr>
          <a:xfrm flipH="1">
            <a:off x="0"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6" name="TextBox 25">
            <a:extLst>
              <a:ext uri="{FF2B5EF4-FFF2-40B4-BE49-F238E27FC236}">
                <a16:creationId xmlns:a16="http://schemas.microsoft.com/office/drawing/2014/main" id="{66B0D0FE-3BB1-40E3-97B3-47961BA8942B}"/>
              </a:ext>
            </a:extLst>
          </p:cNvPr>
          <p:cNvSpPr txBox="1"/>
          <p:nvPr/>
        </p:nvSpPr>
        <p:spPr>
          <a:xfrm>
            <a:off x="4840911" y="277918"/>
            <a:ext cx="2505814"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Objective</a:t>
            </a:r>
          </a:p>
        </p:txBody>
      </p:sp>
      <p:sp>
        <p:nvSpPr>
          <p:cNvPr id="27" name="TextBox 26">
            <a:extLst>
              <a:ext uri="{FF2B5EF4-FFF2-40B4-BE49-F238E27FC236}">
                <a16:creationId xmlns:a16="http://schemas.microsoft.com/office/drawing/2014/main" id="{993910F7-EDCB-413E-8F4F-2000BCA4E14C}"/>
              </a:ext>
            </a:extLst>
          </p:cNvPr>
          <p:cNvSpPr txBox="1"/>
          <p:nvPr/>
        </p:nvSpPr>
        <p:spPr>
          <a:xfrm>
            <a:off x="4498390" y="882933"/>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nvGrpSpPr>
          <p:cNvPr id="53" name="Group 52"/>
          <p:cNvGrpSpPr/>
          <p:nvPr/>
        </p:nvGrpSpPr>
        <p:grpSpPr>
          <a:xfrm>
            <a:off x="4089836" y="4319737"/>
            <a:ext cx="955835" cy="139040"/>
            <a:chOff x="2438400" y="1525463"/>
            <a:chExt cx="658937" cy="101416"/>
          </a:xfrm>
        </p:grpSpPr>
        <p:cxnSp>
          <p:nvCxnSpPr>
            <p:cNvPr id="54" name="Straight Connector 53"/>
            <p:cNvCxnSpPr>
              <a:stCxn id="55" idx="2"/>
            </p:cNvCxnSpPr>
            <p:nvPr/>
          </p:nvCxnSpPr>
          <p:spPr>
            <a:xfrm flipH="1">
              <a:off x="2438400" y="1576171"/>
              <a:ext cx="557521" cy="0"/>
            </a:xfrm>
            <a:prstGeom prst="line">
              <a:avLst/>
            </a:prstGeom>
            <a:ln>
              <a:solidFill>
                <a:srgbClr val="FFFF00"/>
              </a:solidFill>
              <a:prstDash val="dash"/>
            </a:ln>
          </p:spPr>
          <p:style>
            <a:lnRef idx="1">
              <a:schemeClr val="accent1"/>
            </a:lnRef>
            <a:fillRef idx="0">
              <a:schemeClr val="accent1"/>
            </a:fillRef>
            <a:effectRef idx="0">
              <a:schemeClr val="accent1"/>
            </a:effectRef>
            <a:fontRef idx="minor">
              <a:schemeClr val="tx1"/>
            </a:fontRef>
          </p:style>
        </p:cxnSp>
        <p:sp>
          <p:nvSpPr>
            <p:cNvPr id="55" name="Oval 54"/>
            <p:cNvSpPr/>
            <p:nvPr/>
          </p:nvSpPr>
          <p:spPr>
            <a:xfrm>
              <a:off x="2995921" y="1525463"/>
              <a:ext cx="101416" cy="101416"/>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grpSp>
        <p:nvGrpSpPr>
          <p:cNvPr id="59" name="Group 58"/>
          <p:cNvGrpSpPr/>
          <p:nvPr/>
        </p:nvGrpSpPr>
        <p:grpSpPr>
          <a:xfrm>
            <a:off x="4089837" y="3128607"/>
            <a:ext cx="955835" cy="139040"/>
            <a:chOff x="2438400" y="1525463"/>
            <a:chExt cx="658937" cy="101416"/>
          </a:xfrm>
        </p:grpSpPr>
        <p:cxnSp>
          <p:nvCxnSpPr>
            <p:cNvPr id="60" name="Straight Connector 59"/>
            <p:cNvCxnSpPr>
              <a:stCxn id="61" idx="2"/>
            </p:cNvCxnSpPr>
            <p:nvPr/>
          </p:nvCxnSpPr>
          <p:spPr>
            <a:xfrm flipH="1">
              <a:off x="2438400" y="1576171"/>
              <a:ext cx="557521" cy="0"/>
            </a:xfrm>
            <a:prstGeom prst="line">
              <a:avLst/>
            </a:prstGeom>
            <a:ln>
              <a:solidFill>
                <a:srgbClr val="FFFF00"/>
              </a:solidFill>
              <a:prstDash val="dash"/>
            </a:ln>
          </p:spPr>
          <p:style>
            <a:lnRef idx="1">
              <a:schemeClr val="accent1"/>
            </a:lnRef>
            <a:fillRef idx="0">
              <a:schemeClr val="accent1"/>
            </a:fillRef>
            <a:effectRef idx="0">
              <a:schemeClr val="accent1"/>
            </a:effectRef>
            <a:fontRef idx="minor">
              <a:schemeClr val="tx1"/>
            </a:fontRef>
          </p:style>
        </p:cxnSp>
        <p:sp>
          <p:nvSpPr>
            <p:cNvPr id="61" name="Oval 60"/>
            <p:cNvSpPr/>
            <p:nvPr/>
          </p:nvSpPr>
          <p:spPr>
            <a:xfrm>
              <a:off x="2995921" y="1525463"/>
              <a:ext cx="101416" cy="101416"/>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grpSp>
        <p:nvGrpSpPr>
          <p:cNvPr id="62" name="Group 61"/>
          <p:cNvGrpSpPr/>
          <p:nvPr/>
        </p:nvGrpSpPr>
        <p:grpSpPr>
          <a:xfrm>
            <a:off x="4089837" y="1975264"/>
            <a:ext cx="955835" cy="139040"/>
            <a:chOff x="2438400" y="1525463"/>
            <a:chExt cx="658937" cy="101416"/>
          </a:xfrm>
        </p:grpSpPr>
        <p:cxnSp>
          <p:nvCxnSpPr>
            <p:cNvPr id="63" name="Straight Connector 62"/>
            <p:cNvCxnSpPr>
              <a:stCxn id="64" idx="2"/>
            </p:cNvCxnSpPr>
            <p:nvPr/>
          </p:nvCxnSpPr>
          <p:spPr>
            <a:xfrm flipH="1">
              <a:off x="2438400" y="1576171"/>
              <a:ext cx="557521" cy="0"/>
            </a:xfrm>
            <a:prstGeom prst="line">
              <a:avLst/>
            </a:prstGeom>
            <a:ln>
              <a:solidFill>
                <a:srgbClr val="FFFF00"/>
              </a:solidFill>
              <a:prstDash val="dash"/>
            </a:ln>
          </p:spPr>
          <p:style>
            <a:lnRef idx="1">
              <a:schemeClr val="accent1"/>
            </a:lnRef>
            <a:fillRef idx="0">
              <a:schemeClr val="accent1"/>
            </a:fillRef>
            <a:effectRef idx="0">
              <a:schemeClr val="accent1"/>
            </a:effectRef>
            <a:fontRef idx="minor">
              <a:schemeClr val="tx1"/>
            </a:fontRef>
          </p:style>
        </p:cxnSp>
        <p:sp>
          <p:nvSpPr>
            <p:cNvPr id="64" name="Oval 63"/>
            <p:cNvSpPr/>
            <p:nvPr/>
          </p:nvSpPr>
          <p:spPr>
            <a:xfrm>
              <a:off x="2995921" y="1525463"/>
              <a:ext cx="101416" cy="101416"/>
            </a:xfrm>
            <a:prstGeom prst="ellipse">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sp>
        <p:nvSpPr>
          <p:cNvPr id="66" name="TextBox 65"/>
          <p:cNvSpPr txBox="1"/>
          <p:nvPr/>
        </p:nvSpPr>
        <p:spPr>
          <a:xfrm>
            <a:off x="5061682" y="1598922"/>
            <a:ext cx="3893623" cy="823687"/>
          </a:xfrm>
          <a:prstGeom prst="rect">
            <a:avLst/>
          </a:prstGeom>
          <a:noFill/>
        </p:spPr>
        <p:txBody>
          <a:bodyPr wrap="square" rtlCol="0">
            <a:spAutoFit/>
          </a:bodyPr>
          <a:lstStyle/>
          <a:p>
            <a:pPr>
              <a:lnSpc>
                <a:spcPct val="125000"/>
              </a:lnSpc>
            </a:pPr>
            <a:r>
              <a:rPr lang="en-GB" sz="2000" dirty="0">
                <a:solidFill>
                  <a:schemeClr val="bg2"/>
                </a:solidFill>
                <a:latin typeface="Segoe UI" panose="020B0502040204020203" pitchFamily="34" charset="0"/>
                <a:cs typeface="Segoe UI" panose="020B0502040204020203" pitchFamily="34" charset="0"/>
              </a:rPr>
              <a:t>Being able to locate and identify</a:t>
            </a:r>
          </a:p>
          <a:p>
            <a:pPr>
              <a:lnSpc>
                <a:spcPct val="125000"/>
              </a:lnSpc>
            </a:pPr>
            <a:r>
              <a:rPr lang="en-GB" sz="2000" dirty="0">
                <a:solidFill>
                  <a:schemeClr val="bg2"/>
                </a:solidFill>
                <a:latin typeface="Segoe UI" panose="020B0502040204020203" pitchFamily="34" charset="0"/>
                <a:cs typeface="Segoe UI" panose="020B0502040204020203" pitchFamily="34" charset="0"/>
              </a:rPr>
              <a:t>vehicles in a video sequence</a:t>
            </a:r>
            <a:endParaRPr lang="en-US" sz="2000" dirty="0">
              <a:solidFill>
                <a:schemeClr val="bg2"/>
              </a:solidFill>
              <a:latin typeface="Segoe UI" panose="020B0502040204020203" pitchFamily="34" charset="0"/>
              <a:cs typeface="Segoe UI" panose="020B0502040204020203" pitchFamily="34" charset="0"/>
            </a:endParaRPr>
          </a:p>
        </p:txBody>
      </p:sp>
      <p:sp>
        <p:nvSpPr>
          <p:cNvPr id="67" name="TextBox 66"/>
          <p:cNvSpPr txBox="1"/>
          <p:nvPr/>
        </p:nvSpPr>
        <p:spPr>
          <a:xfrm>
            <a:off x="5045671" y="2779202"/>
            <a:ext cx="4391024" cy="823687"/>
          </a:xfrm>
          <a:prstGeom prst="rect">
            <a:avLst/>
          </a:prstGeom>
          <a:noFill/>
        </p:spPr>
        <p:txBody>
          <a:bodyPr wrap="square" rtlCol="0">
            <a:spAutoFit/>
          </a:bodyPr>
          <a:lstStyle/>
          <a:p>
            <a:pPr>
              <a:lnSpc>
                <a:spcPct val="125000"/>
              </a:lnSpc>
            </a:pPr>
            <a:r>
              <a:rPr lang="en-GB" sz="2000" dirty="0">
                <a:solidFill>
                  <a:schemeClr val="bg2"/>
                </a:solidFill>
                <a:latin typeface="Segoe UI" panose="020B0502040204020203" pitchFamily="34" charset="0"/>
                <a:cs typeface="Segoe UI" panose="020B0502040204020203" pitchFamily="34" charset="0"/>
              </a:rPr>
              <a:t>Detecting the speed of the identified</a:t>
            </a:r>
          </a:p>
          <a:p>
            <a:pPr>
              <a:lnSpc>
                <a:spcPct val="125000"/>
              </a:lnSpc>
            </a:pPr>
            <a:r>
              <a:rPr lang="en-GB" sz="2000" dirty="0">
                <a:solidFill>
                  <a:schemeClr val="bg2"/>
                </a:solidFill>
                <a:latin typeface="Segoe UI" panose="020B0502040204020203" pitchFamily="34" charset="0"/>
                <a:cs typeface="Segoe UI" panose="020B0502040204020203" pitchFamily="34" charset="0"/>
              </a:rPr>
              <a:t>vehicles (km/hr) in a video sequence</a:t>
            </a:r>
            <a:endParaRPr lang="en-US" sz="2000" dirty="0">
              <a:solidFill>
                <a:schemeClr val="bg2"/>
              </a:solidFill>
              <a:latin typeface="Segoe UI" panose="020B0502040204020203" pitchFamily="34" charset="0"/>
              <a:cs typeface="Segoe UI" panose="020B0502040204020203" pitchFamily="34" charset="0"/>
            </a:endParaRPr>
          </a:p>
        </p:txBody>
      </p:sp>
      <p:sp>
        <p:nvSpPr>
          <p:cNvPr id="69" name="TextBox 68"/>
          <p:cNvSpPr txBox="1"/>
          <p:nvPr/>
        </p:nvSpPr>
        <p:spPr>
          <a:xfrm>
            <a:off x="5061682" y="4169774"/>
            <a:ext cx="4274767" cy="438966"/>
          </a:xfrm>
          <a:prstGeom prst="rect">
            <a:avLst/>
          </a:prstGeom>
          <a:noFill/>
        </p:spPr>
        <p:txBody>
          <a:bodyPr wrap="square" rtlCol="0">
            <a:spAutoFit/>
          </a:bodyPr>
          <a:lstStyle/>
          <a:p>
            <a:pPr>
              <a:lnSpc>
                <a:spcPct val="125000"/>
              </a:lnSpc>
            </a:pPr>
            <a:r>
              <a:rPr lang="en-US" sz="2000" dirty="0">
                <a:solidFill>
                  <a:schemeClr val="bg2"/>
                </a:solidFill>
                <a:latin typeface="Segoe UI" panose="020B0502040204020203" pitchFamily="34" charset="0"/>
                <a:cs typeface="Segoe UI" panose="020B0502040204020203" pitchFamily="34" charset="0"/>
              </a:rPr>
              <a:t>Get alert</a:t>
            </a:r>
          </a:p>
        </p:txBody>
      </p:sp>
      <p:sp>
        <p:nvSpPr>
          <p:cNvPr id="75" name="Rounded Rectangle 74"/>
          <p:cNvSpPr/>
          <p:nvPr/>
        </p:nvSpPr>
        <p:spPr>
          <a:xfrm>
            <a:off x="2063251" y="2757682"/>
            <a:ext cx="1907689" cy="880890"/>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5000"/>
              </a:lnSpc>
            </a:pPr>
            <a:r>
              <a:rPr lang="en-US" dirty="0">
                <a:solidFill>
                  <a:schemeClr val="bg1"/>
                </a:solidFill>
                <a:latin typeface="Lato Black" pitchFamily="34" charset="0"/>
              </a:rPr>
              <a:t>Speed </a:t>
            </a:r>
          </a:p>
          <a:p>
            <a:pPr algn="ctr">
              <a:lnSpc>
                <a:spcPct val="125000"/>
              </a:lnSpc>
            </a:pPr>
            <a:r>
              <a:rPr lang="en-US" dirty="0">
                <a:solidFill>
                  <a:schemeClr val="bg1"/>
                </a:solidFill>
                <a:latin typeface="Lato Black" pitchFamily="34" charset="0"/>
              </a:rPr>
              <a:t>Detection</a:t>
            </a:r>
            <a:endParaRPr lang="en-US" dirty="0">
              <a:solidFill>
                <a:schemeClr val="bg1"/>
              </a:solidFill>
              <a:latin typeface="Lato Light" pitchFamily="34" charset="0"/>
            </a:endParaRPr>
          </a:p>
        </p:txBody>
      </p:sp>
      <p:sp>
        <p:nvSpPr>
          <p:cNvPr id="77" name="Rounded Rectangle 76"/>
          <p:cNvSpPr/>
          <p:nvPr/>
        </p:nvSpPr>
        <p:spPr>
          <a:xfrm>
            <a:off x="2063250" y="3948630"/>
            <a:ext cx="1907689" cy="880890"/>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5000"/>
              </a:lnSpc>
            </a:pPr>
            <a:r>
              <a:rPr lang="en-US" dirty="0">
                <a:solidFill>
                  <a:schemeClr val="bg1"/>
                </a:solidFill>
                <a:latin typeface="Lato Black" pitchFamily="34" charset="0"/>
              </a:rPr>
              <a:t>Notification</a:t>
            </a:r>
            <a:endParaRPr lang="en-US" dirty="0">
              <a:solidFill>
                <a:schemeClr val="bg1"/>
              </a:solidFill>
              <a:latin typeface="Lato Light" pitchFamily="34" charset="0"/>
            </a:endParaRPr>
          </a:p>
        </p:txBody>
      </p:sp>
    </p:spTree>
    <p:extLst>
      <p:ext uri="{BB962C8B-B14F-4D97-AF65-F5344CB8AC3E}">
        <p14:creationId xmlns:p14="http://schemas.microsoft.com/office/powerpoint/2010/main" val="3268032115"/>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CDD37C29-5EAF-4D16-A6E4-3AB6F86C0F64}"/>
              </a:ext>
            </a:extLst>
          </p:cNvPr>
          <p:cNvSpPr/>
          <p:nvPr/>
        </p:nvSpPr>
        <p:spPr>
          <a:xfrm flipH="1" flipV="1">
            <a:off x="15611" y="0"/>
            <a:ext cx="12192000" cy="6191432"/>
          </a:xfrm>
          <a:custGeom>
            <a:avLst/>
            <a:gdLst>
              <a:gd name="connsiteX0" fmla="*/ 6796583 w 12192000"/>
              <a:gd name="connsiteY0" fmla="*/ 587 h 3725915"/>
              <a:gd name="connsiteX1" fmla="*/ 7730621 w 12192000"/>
              <a:gd name="connsiteY1" fmla="*/ 178393 h 3725915"/>
              <a:gd name="connsiteX2" fmla="*/ 9275346 w 12192000"/>
              <a:gd name="connsiteY2" fmla="*/ 965479 h 3725915"/>
              <a:gd name="connsiteX3" fmla="*/ 11075783 w 12192000"/>
              <a:gd name="connsiteY3" fmla="*/ 812804 h 3725915"/>
              <a:gd name="connsiteX4" fmla="*/ 12192000 w 12192000"/>
              <a:gd name="connsiteY4" fmla="*/ 586159 h 3725915"/>
              <a:gd name="connsiteX5" fmla="*/ 12192000 w 12192000"/>
              <a:gd name="connsiteY5" fmla="*/ 3725915 h 3725915"/>
              <a:gd name="connsiteX6" fmla="*/ 0 w 12192000"/>
              <a:gd name="connsiteY6" fmla="*/ 3725915 h 3725915"/>
              <a:gd name="connsiteX7" fmla="*/ 0 w 12192000"/>
              <a:gd name="connsiteY7" fmla="*/ 136668 h 3725915"/>
              <a:gd name="connsiteX8" fmla="*/ 1343129 w 12192000"/>
              <a:gd name="connsiteY8" fmla="*/ 327274 h 3725915"/>
              <a:gd name="connsiteX9" fmla="*/ 3122617 w 12192000"/>
              <a:gd name="connsiteY9" fmla="*/ 894357 h 3725915"/>
              <a:gd name="connsiteX10" fmla="*/ 4463129 w 12192000"/>
              <a:gd name="connsiteY10" fmla="*/ 863063 h 3725915"/>
              <a:gd name="connsiteX11" fmla="*/ 5816732 w 12192000"/>
              <a:gd name="connsiteY11" fmla="*/ 209687 h 3725915"/>
              <a:gd name="connsiteX12" fmla="*/ 6796583 w 12192000"/>
              <a:gd name="connsiteY12" fmla="*/ 587 h 372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3725915">
                <a:moveTo>
                  <a:pt x="6796583" y="587"/>
                </a:moveTo>
                <a:cubicBezTo>
                  <a:pt x="7131055" y="-6526"/>
                  <a:pt x="7457892" y="50846"/>
                  <a:pt x="7730621" y="178393"/>
                </a:cubicBezTo>
                <a:cubicBezTo>
                  <a:pt x="8304875" y="448656"/>
                  <a:pt x="8712437" y="848838"/>
                  <a:pt x="9275346" y="965479"/>
                </a:cubicBezTo>
                <a:cubicBezTo>
                  <a:pt x="9760583" y="1065052"/>
                  <a:pt x="10388946" y="956945"/>
                  <a:pt x="11075783" y="812804"/>
                </a:cubicBezTo>
                <a:cubicBezTo>
                  <a:pt x="11443200" y="735044"/>
                  <a:pt x="11817600" y="651594"/>
                  <a:pt x="12192000" y="586159"/>
                </a:cubicBezTo>
                <a:lnTo>
                  <a:pt x="12192000" y="3725915"/>
                </a:lnTo>
                <a:lnTo>
                  <a:pt x="0" y="3725915"/>
                </a:lnTo>
                <a:lnTo>
                  <a:pt x="0" y="136668"/>
                </a:lnTo>
                <a:cubicBezTo>
                  <a:pt x="418909" y="122442"/>
                  <a:pt x="889309" y="200202"/>
                  <a:pt x="1343129" y="327274"/>
                </a:cubicBezTo>
                <a:cubicBezTo>
                  <a:pt x="1995055" y="510296"/>
                  <a:pt x="2568438" y="757800"/>
                  <a:pt x="3122617" y="894357"/>
                </a:cubicBezTo>
                <a:cubicBezTo>
                  <a:pt x="3586038" y="1009101"/>
                  <a:pt x="4067783" y="1003410"/>
                  <a:pt x="4463129" y="863063"/>
                </a:cubicBezTo>
                <a:cubicBezTo>
                  <a:pt x="4910838" y="704697"/>
                  <a:pt x="5316654" y="425896"/>
                  <a:pt x="5816732" y="209687"/>
                </a:cubicBezTo>
                <a:cubicBezTo>
                  <a:pt x="6120002" y="79296"/>
                  <a:pt x="6462110" y="7698"/>
                  <a:pt x="6796583" y="587"/>
                </a:cubicBezTo>
                <a:close/>
              </a:path>
            </a:pathLst>
          </a:custGeom>
          <a:solidFill>
            <a:schemeClr val="tx2">
              <a:lumMod val="90000"/>
              <a:lumOff val="10000"/>
              <a:alpha val="95000"/>
            </a:schemeClr>
          </a:solidFill>
          <a:ln>
            <a:noFill/>
          </a:ln>
          <a:effectLst>
            <a:outerShdw blurRad="4064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7E31D140-79AC-48B2-B8B8-688533FD6B1F}"/>
              </a:ext>
            </a:extLst>
          </p:cNvPr>
          <p:cNvSpPr/>
          <p:nvPr/>
        </p:nvSpPr>
        <p:spPr>
          <a:xfrm flipH="1">
            <a:off x="0"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3" name="Group 2"/>
          <p:cNvGrpSpPr/>
          <p:nvPr/>
        </p:nvGrpSpPr>
        <p:grpSpPr>
          <a:xfrm>
            <a:off x="3996930" y="277918"/>
            <a:ext cx="4193777" cy="900481"/>
            <a:chOff x="3996930" y="277918"/>
            <a:chExt cx="4193777" cy="900481"/>
          </a:xfrm>
        </p:grpSpPr>
        <p:sp>
          <p:nvSpPr>
            <p:cNvPr id="26" name="TextBox 25">
              <a:extLst>
                <a:ext uri="{FF2B5EF4-FFF2-40B4-BE49-F238E27FC236}">
                  <a16:creationId xmlns:a16="http://schemas.microsoft.com/office/drawing/2014/main" id="{66B0D0FE-3BB1-40E3-97B3-47961BA8942B}"/>
                </a:ext>
              </a:extLst>
            </p:cNvPr>
            <p:cNvSpPr txBox="1"/>
            <p:nvPr/>
          </p:nvSpPr>
          <p:spPr>
            <a:xfrm>
              <a:off x="3996930" y="277918"/>
              <a:ext cx="4193777"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Feasibility Study</a:t>
              </a:r>
            </a:p>
          </p:txBody>
        </p:sp>
        <p:sp>
          <p:nvSpPr>
            <p:cNvPr id="27" name="TextBox 26">
              <a:extLst>
                <a:ext uri="{FF2B5EF4-FFF2-40B4-BE49-F238E27FC236}">
                  <a16:creationId xmlns:a16="http://schemas.microsoft.com/office/drawing/2014/main" id="{993910F7-EDCB-413E-8F4F-2000BCA4E14C}"/>
                </a:ext>
              </a:extLst>
            </p:cNvPr>
            <p:cNvSpPr txBox="1"/>
            <p:nvPr/>
          </p:nvSpPr>
          <p:spPr>
            <a:xfrm>
              <a:off x="4498390" y="882933"/>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sp>
        <p:nvSpPr>
          <p:cNvPr id="28" name="TextBox 27"/>
          <p:cNvSpPr txBox="1"/>
          <p:nvPr/>
        </p:nvSpPr>
        <p:spPr>
          <a:xfrm>
            <a:off x="1895441" y="1915493"/>
            <a:ext cx="4202977" cy="539954"/>
          </a:xfrm>
          <a:prstGeom prst="rect">
            <a:avLst/>
          </a:prstGeom>
          <a:noFill/>
        </p:spPr>
        <p:txBody>
          <a:bodyPr wrap="square" rtlCol="0">
            <a:spAutoFit/>
          </a:bodyPr>
          <a:lstStyle/>
          <a:p>
            <a:pPr>
              <a:lnSpc>
                <a:spcPct val="125000"/>
              </a:lnSpc>
            </a:pPr>
            <a:r>
              <a:rPr lang="en-GB" sz="2000" dirty="0">
                <a:solidFill>
                  <a:schemeClr val="bg2"/>
                </a:solidFill>
                <a:latin typeface="Segoe UI" panose="020B0502040204020203" pitchFamily="34" charset="0"/>
                <a:cs typeface="Segoe UI" panose="020B0502040204020203" pitchFamily="34" charset="0"/>
              </a:rPr>
              <a:t>Risk Free to apply the technology.</a:t>
            </a:r>
          </a:p>
        </p:txBody>
      </p:sp>
      <p:sp>
        <p:nvSpPr>
          <p:cNvPr id="29" name="Freeform 58">
            <a:extLst>
              <a:ext uri="{FF2B5EF4-FFF2-40B4-BE49-F238E27FC236}">
                <a16:creationId xmlns:a16="http://schemas.microsoft.com/office/drawing/2014/main" id="{9CEEA115-9C8C-41A5-8850-7E9C149E7424}"/>
              </a:ext>
            </a:extLst>
          </p:cNvPr>
          <p:cNvSpPr>
            <a:spLocks/>
          </p:cNvSpPr>
          <p:nvPr/>
        </p:nvSpPr>
        <p:spPr bwMode="auto">
          <a:xfrm rot="18900000" flipH="1" flipV="1">
            <a:off x="1505744" y="2127982"/>
            <a:ext cx="363760" cy="207259"/>
          </a:xfrm>
          <a:prstGeom prst="homePlat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31" name="Freeform 58">
            <a:extLst>
              <a:ext uri="{FF2B5EF4-FFF2-40B4-BE49-F238E27FC236}">
                <a16:creationId xmlns:a16="http://schemas.microsoft.com/office/drawing/2014/main" id="{86F5A25D-F84E-482C-80D2-BED7795D9C9A}"/>
              </a:ext>
            </a:extLst>
          </p:cNvPr>
          <p:cNvSpPr>
            <a:spLocks/>
          </p:cNvSpPr>
          <p:nvPr/>
        </p:nvSpPr>
        <p:spPr bwMode="auto">
          <a:xfrm rot="18900000" flipH="1" flipV="1">
            <a:off x="1505743" y="2703376"/>
            <a:ext cx="363760" cy="207259"/>
          </a:xfrm>
          <a:prstGeom prst="homePlat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33" name="Freeform 58">
            <a:extLst>
              <a:ext uri="{FF2B5EF4-FFF2-40B4-BE49-F238E27FC236}">
                <a16:creationId xmlns:a16="http://schemas.microsoft.com/office/drawing/2014/main" id="{44D8B261-FD01-4A7C-A5B4-25E331EEA921}"/>
              </a:ext>
            </a:extLst>
          </p:cNvPr>
          <p:cNvSpPr>
            <a:spLocks/>
          </p:cNvSpPr>
          <p:nvPr/>
        </p:nvSpPr>
        <p:spPr bwMode="auto">
          <a:xfrm rot="18900000" flipH="1" flipV="1">
            <a:off x="1505743" y="3291280"/>
            <a:ext cx="363760" cy="207259"/>
          </a:xfrm>
          <a:prstGeom prst="homePlat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35" name="Freeform 58">
            <a:extLst>
              <a:ext uri="{FF2B5EF4-FFF2-40B4-BE49-F238E27FC236}">
                <a16:creationId xmlns:a16="http://schemas.microsoft.com/office/drawing/2014/main" id="{9CEEA115-9C8C-41A5-8850-7E9C149E7424}"/>
              </a:ext>
            </a:extLst>
          </p:cNvPr>
          <p:cNvSpPr>
            <a:spLocks/>
          </p:cNvSpPr>
          <p:nvPr/>
        </p:nvSpPr>
        <p:spPr bwMode="auto">
          <a:xfrm rot="18900000" flipH="1" flipV="1">
            <a:off x="6516134" y="2127985"/>
            <a:ext cx="363760" cy="207259"/>
          </a:xfrm>
          <a:prstGeom prst="homePlat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36" name="Freeform 58">
            <a:extLst>
              <a:ext uri="{FF2B5EF4-FFF2-40B4-BE49-F238E27FC236}">
                <a16:creationId xmlns:a16="http://schemas.microsoft.com/office/drawing/2014/main" id="{86F5A25D-F84E-482C-80D2-BED7795D9C9A}"/>
              </a:ext>
            </a:extLst>
          </p:cNvPr>
          <p:cNvSpPr>
            <a:spLocks/>
          </p:cNvSpPr>
          <p:nvPr/>
        </p:nvSpPr>
        <p:spPr bwMode="auto">
          <a:xfrm rot="18900000" flipH="1" flipV="1">
            <a:off x="6516134" y="2725748"/>
            <a:ext cx="363760" cy="207259"/>
          </a:xfrm>
          <a:prstGeom prst="homePlat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37" name="Freeform 58">
            <a:extLst>
              <a:ext uri="{FF2B5EF4-FFF2-40B4-BE49-F238E27FC236}">
                <a16:creationId xmlns:a16="http://schemas.microsoft.com/office/drawing/2014/main" id="{44D8B261-FD01-4A7C-A5B4-25E331EEA921}"/>
              </a:ext>
            </a:extLst>
          </p:cNvPr>
          <p:cNvSpPr>
            <a:spLocks/>
          </p:cNvSpPr>
          <p:nvPr/>
        </p:nvSpPr>
        <p:spPr bwMode="auto">
          <a:xfrm rot="18900000" flipH="1" flipV="1">
            <a:off x="6502940" y="3252569"/>
            <a:ext cx="363760" cy="207259"/>
          </a:xfrm>
          <a:prstGeom prst="homePlat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38" name="TextBox 37"/>
          <p:cNvSpPr txBox="1"/>
          <p:nvPr/>
        </p:nvSpPr>
        <p:spPr>
          <a:xfrm>
            <a:off x="1908634" y="2502250"/>
            <a:ext cx="4202977" cy="539954"/>
          </a:xfrm>
          <a:prstGeom prst="rect">
            <a:avLst/>
          </a:prstGeom>
          <a:noFill/>
        </p:spPr>
        <p:txBody>
          <a:bodyPr wrap="square" rtlCol="0">
            <a:spAutoFit/>
          </a:bodyPr>
          <a:lstStyle/>
          <a:p>
            <a:pPr>
              <a:lnSpc>
                <a:spcPct val="125000"/>
              </a:lnSpc>
            </a:pPr>
            <a:r>
              <a:rPr lang="en-GB" sz="2000" dirty="0">
                <a:solidFill>
                  <a:schemeClr val="bg2"/>
                </a:solidFill>
                <a:latin typeface="Segoe UI" panose="020B0502040204020203" pitchFamily="34" charset="0"/>
                <a:cs typeface="Segoe UI" panose="020B0502040204020203" pitchFamily="34" charset="0"/>
              </a:rPr>
              <a:t>Easy to Monitor any Vehicles</a:t>
            </a:r>
          </a:p>
        </p:txBody>
      </p:sp>
      <p:sp>
        <p:nvSpPr>
          <p:cNvPr id="39" name="TextBox 38"/>
          <p:cNvSpPr txBox="1"/>
          <p:nvPr/>
        </p:nvSpPr>
        <p:spPr>
          <a:xfrm>
            <a:off x="1883513" y="3054951"/>
            <a:ext cx="4202977" cy="496844"/>
          </a:xfrm>
          <a:prstGeom prst="rect">
            <a:avLst/>
          </a:prstGeom>
          <a:noFill/>
        </p:spPr>
        <p:txBody>
          <a:bodyPr wrap="square" rtlCol="0">
            <a:spAutoFit/>
          </a:bodyPr>
          <a:lstStyle/>
          <a:p>
            <a:pPr>
              <a:lnSpc>
                <a:spcPct val="125000"/>
              </a:lnSpc>
            </a:pPr>
            <a:r>
              <a:rPr lang="en-GB" sz="2000" dirty="0">
                <a:solidFill>
                  <a:schemeClr val="bg2"/>
                </a:solidFill>
                <a:latin typeface="Segoe UI" panose="020B0502040204020203" pitchFamily="34" charset="0"/>
                <a:cs typeface="Segoe UI" panose="020B0502040204020203" pitchFamily="34" charset="0"/>
              </a:rPr>
              <a:t>Easy to Detect any Vehicles</a:t>
            </a:r>
          </a:p>
        </p:txBody>
      </p:sp>
      <p:sp>
        <p:nvSpPr>
          <p:cNvPr id="41" name="TextBox 40"/>
          <p:cNvSpPr txBox="1"/>
          <p:nvPr/>
        </p:nvSpPr>
        <p:spPr>
          <a:xfrm>
            <a:off x="6907097" y="2453581"/>
            <a:ext cx="2516947" cy="539954"/>
          </a:xfrm>
          <a:prstGeom prst="rect">
            <a:avLst/>
          </a:prstGeom>
          <a:noFill/>
        </p:spPr>
        <p:txBody>
          <a:bodyPr wrap="square" rtlCol="0">
            <a:spAutoFit/>
          </a:bodyPr>
          <a:lstStyle/>
          <a:p>
            <a:pPr>
              <a:lnSpc>
                <a:spcPct val="125000"/>
              </a:lnSpc>
            </a:pPr>
            <a:r>
              <a:rPr lang="en-GB" sz="2000" dirty="0">
                <a:solidFill>
                  <a:schemeClr val="bg2"/>
                </a:solidFill>
                <a:latin typeface="Segoe UI" panose="020B0502040204020203" pitchFamily="34" charset="0"/>
                <a:cs typeface="Segoe UI" panose="020B0502040204020203" pitchFamily="34" charset="0"/>
              </a:rPr>
              <a:t>Secured &amp; Safe</a:t>
            </a:r>
          </a:p>
        </p:txBody>
      </p:sp>
      <p:sp>
        <p:nvSpPr>
          <p:cNvPr id="42" name="TextBox 41"/>
          <p:cNvSpPr txBox="1"/>
          <p:nvPr/>
        </p:nvSpPr>
        <p:spPr>
          <a:xfrm>
            <a:off x="6893904" y="3008892"/>
            <a:ext cx="3063362" cy="539954"/>
          </a:xfrm>
          <a:prstGeom prst="rect">
            <a:avLst/>
          </a:prstGeom>
          <a:noFill/>
        </p:spPr>
        <p:txBody>
          <a:bodyPr wrap="square" rtlCol="0">
            <a:spAutoFit/>
          </a:bodyPr>
          <a:lstStyle/>
          <a:p>
            <a:pPr>
              <a:lnSpc>
                <a:spcPct val="125000"/>
              </a:lnSpc>
            </a:pPr>
            <a:r>
              <a:rPr lang="en-GB" sz="2000" dirty="0">
                <a:solidFill>
                  <a:schemeClr val="bg2"/>
                </a:solidFill>
                <a:latin typeface="Segoe UI" panose="020B0502040204020203" pitchFamily="34" charset="0"/>
                <a:cs typeface="Segoe UI" panose="020B0502040204020203" pitchFamily="34" charset="0"/>
              </a:rPr>
              <a:t>Accurate with zero bugs</a:t>
            </a:r>
          </a:p>
        </p:txBody>
      </p:sp>
      <p:sp>
        <p:nvSpPr>
          <p:cNvPr id="43" name="TextBox 42"/>
          <p:cNvSpPr txBox="1"/>
          <p:nvPr/>
        </p:nvSpPr>
        <p:spPr>
          <a:xfrm>
            <a:off x="6893904" y="1910538"/>
            <a:ext cx="3812358" cy="438966"/>
          </a:xfrm>
          <a:prstGeom prst="rect">
            <a:avLst/>
          </a:prstGeom>
          <a:noFill/>
        </p:spPr>
        <p:txBody>
          <a:bodyPr wrap="square" rtlCol="0">
            <a:spAutoFit/>
          </a:bodyPr>
          <a:lstStyle/>
          <a:p>
            <a:pPr>
              <a:lnSpc>
                <a:spcPct val="125000"/>
              </a:lnSpc>
            </a:pPr>
            <a:r>
              <a:rPr lang="en-GB" sz="2000" dirty="0">
                <a:solidFill>
                  <a:schemeClr val="bg2"/>
                </a:solidFill>
                <a:latin typeface="Segoe UI" panose="020B0502040204020203" pitchFamily="34" charset="0"/>
                <a:cs typeface="Segoe UI" panose="020B0502040204020203" pitchFamily="34" charset="0"/>
              </a:rPr>
              <a:t>Detect Speed any Vehicles</a:t>
            </a:r>
          </a:p>
        </p:txBody>
      </p:sp>
    </p:spTree>
    <p:extLst>
      <p:ext uri="{BB962C8B-B14F-4D97-AF65-F5344CB8AC3E}">
        <p14:creationId xmlns:p14="http://schemas.microsoft.com/office/powerpoint/2010/main" val="3250606082"/>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CDD37C29-5EAF-4D16-A6E4-3AB6F86C0F64}"/>
              </a:ext>
            </a:extLst>
          </p:cNvPr>
          <p:cNvSpPr/>
          <p:nvPr/>
        </p:nvSpPr>
        <p:spPr>
          <a:xfrm flipH="1" flipV="1">
            <a:off x="0" y="-36713"/>
            <a:ext cx="12192000" cy="6191432"/>
          </a:xfrm>
          <a:custGeom>
            <a:avLst/>
            <a:gdLst>
              <a:gd name="connsiteX0" fmla="*/ 6796583 w 12192000"/>
              <a:gd name="connsiteY0" fmla="*/ 587 h 3725915"/>
              <a:gd name="connsiteX1" fmla="*/ 7730621 w 12192000"/>
              <a:gd name="connsiteY1" fmla="*/ 178393 h 3725915"/>
              <a:gd name="connsiteX2" fmla="*/ 9275346 w 12192000"/>
              <a:gd name="connsiteY2" fmla="*/ 965479 h 3725915"/>
              <a:gd name="connsiteX3" fmla="*/ 11075783 w 12192000"/>
              <a:gd name="connsiteY3" fmla="*/ 812804 h 3725915"/>
              <a:gd name="connsiteX4" fmla="*/ 12192000 w 12192000"/>
              <a:gd name="connsiteY4" fmla="*/ 586159 h 3725915"/>
              <a:gd name="connsiteX5" fmla="*/ 12192000 w 12192000"/>
              <a:gd name="connsiteY5" fmla="*/ 3725915 h 3725915"/>
              <a:gd name="connsiteX6" fmla="*/ 0 w 12192000"/>
              <a:gd name="connsiteY6" fmla="*/ 3725915 h 3725915"/>
              <a:gd name="connsiteX7" fmla="*/ 0 w 12192000"/>
              <a:gd name="connsiteY7" fmla="*/ 136668 h 3725915"/>
              <a:gd name="connsiteX8" fmla="*/ 1343129 w 12192000"/>
              <a:gd name="connsiteY8" fmla="*/ 327274 h 3725915"/>
              <a:gd name="connsiteX9" fmla="*/ 3122617 w 12192000"/>
              <a:gd name="connsiteY9" fmla="*/ 894357 h 3725915"/>
              <a:gd name="connsiteX10" fmla="*/ 4463129 w 12192000"/>
              <a:gd name="connsiteY10" fmla="*/ 863063 h 3725915"/>
              <a:gd name="connsiteX11" fmla="*/ 5816732 w 12192000"/>
              <a:gd name="connsiteY11" fmla="*/ 209687 h 3725915"/>
              <a:gd name="connsiteX12" fmla="*/ 6796583 w 12192000"/>
              <a:gd name="connsiteY12" fmla="*/ 587 h 372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3725915">
                <a:moveTo>
                  <a:pt x="6796583" y="587"/>
                </a:moveTo>
                <a:cubicBezTo>
                  <a:pt x="7131055" y="-6526"/>
                  <a:pt x="7457892" y="50846"/>
                  <a:pt x="7730621" y="178393"/>
                </a:cubicBezTo>
                <a:cubicBezTo>
                  <a:pt x="8304875" y="448656"/>
                  <a:pt x="8712437" y="848838"/>
                  <a:pt x="9275346" y="965479"/>
                </a:cubicBezTo>
                <a:cubicBezTo>
                  <a:pt x="9760583" y="1065052"/>
                  <a:pt x="10388946" y="956945"/>
                  <a:pt x="11075783" y="812804"/>
                </a:cubicBezTo>
                <a:cubicBezTo>
                  <a:pt x="11443200" y="735044"/>
                  <a:pt x="11817600" y="651594"/>
                  <a:pt x="12192000" y="586159"/>
                </a:cubicBezTo>
                <a:lnTo>
                  <a:pt x="12192000" y="3725915"/>
                </a:lnTo>
                <a:lnTo>
                  <a:pt x="0" y="3725915"/>
                </a:lnTo>
                <a:lnTo>
                  <a:pt x="0" y="136668"/>
                </a:lnTo>
                <a:cubicBezTo>
                  <a:pt x="418909" y="122442"/>
                  <a:pt x="889309" y="200202"/>
                  <a:pt x="1343129" y="327274"/>
                </a:cubicBezTo>
                <a:cubicBezTo>
                  <a:pt x="1995055" y="510296"/>
                  <a:pt x="2568438" y="757800"/>
                  <a:pt x="3122617" y="894357"/>
                </a:cubicBezTo>
                <a:cubicBezTo>
                  <a:pt x="3586038" y="1009101"/>
                  <a:pt x="4067783" y="1003410"/>
                  <a:pt x="4463129" y="863063"/>
                </a:cubicBezTo>
                <a:cubicBezTo>
                  <a:pt x="4910838" y="704697"/>
                  <a:pt x="5316654" y="425896"/>
                  <a:pt x="5816732" y="209687"/>
                </a:cubicBezTo>
                <a:cubicBezTo>
                  <a:pt x="6120002" y="79296"/>
                  <a:pt x="6462110" y="7698"/>
                  <a:pt x="6796583" y="587"/>
                </a:cubicBezTo>
                <a:close/>
              </a:path>
            </a:pathLst>
          </a:custGeom>
          <a:solidFill>
            <a:schemeClr val="tx2">
              <a:lumMod val="90000"/>
              <a:lumOff val="10000"/>
              <a:alpha val="95000"/>
            </a:schemeClr>
          </a:solidFill>
          <a:ln>
            <a:noFill/>
          </a:ln>
          <a:effectLst>
            <a:outerShdw blurRad="4064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7E31D140-79AC-48B2-B8B8-688533FD6B1F}"/>
              </a:ext>
            </a:extLst>
          </p:cNvPr>
          <p:cNvSpPr/>
          <p:nvPr/>
        </p:nvSpPr>
        <p:spPr>
          <a:xfrm flipH="1">
            <a:off x="0"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3" name="Group 2"/>
          <p:cNvGrpSpPr/>
          <p:nvPr/>
        </p:nvGrpSpPr>
        <p:grpSpPr>
          <a:xfrm>
            <a:off x="4152104" y="277919"/>
            <a:ext cx="3883435" cy="796502"/>
            <a:chOff x="4152104" y="277918"/>
            <a:chExt cx="3883435" cy="900481"/>
          </a:xfrm>
        </p:grpSpPr>
        <p:sp>
          <p:nvSpPr>
            <p:cNvPr id="26" name="TextBox 25">
              <a:extLst>
                <a:ext uri="{FF2B5EF4-FFF2-40B4-BE49-F238E27FC236}">
                  <a16:creationId xmlns:a16="http://schemas.microsoft.com/office/drawing/2014/main" id="{66B0D0FE-3BB1-40E3-97B3-47961BA8942B}"/>
                </a:ext>
              </a:extLst>
            </p:cNvPr>
            <p:cNvSpPr txBox="1"/>
            <p:nvPr/>
          </p:nvSpPr>
          <p:spPr>
            <a:xfrm>
              <a:off x="4152104" y="277918"/>
              <a:ext cx="3883435"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OBJECT DETECTION</a:t>
              </a:r>
            </a:p>
          </p:txBody>
        </p:sp>
        <p:sp>
          <p:nvSpPr>
            <p:cNvPr id="27" name="TextBox 26">
              <a:extLst>
                <a:ext uri="{FF2B5EF4-FFF2-40B4-BE49-F238E27FC236}">
                  <a16:creationId xmlns:a16="http://schemas.microsoft.com/office/drawing/2014/main" id="{993910F7-EDCB-413E-8F4F-2000BCA4E14C}"/>
                </a:ext>
              </a:extLst>
            </p:cNvPr>
            <p:cNvSpPr txBox="1"/>
            <p:nvPr/>
          </p:nvSpPr>
          <p:spPr>
            <a:xfrm>
              <a:off x="4498390" y="882933"/>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sp>
        <p:nvSpPr>
          <p:cNvPr id="43" name="TextBox 42"/>
          <p:cNvSpPr txBox="1"/>
          <p:nvPr/>
        </p:nvSpPr>
        <p:spPr>
          <a:xfrm>
            <a:off x="716394" y="2434283"/>
            <a:ext cx="6267391" cy="833305"/>
          </a:xfrm>
          <a:prstGeom prst="rect">
            <a:avLst/>
          </a:prstGeom>
          <a:noFill/>
        </p:spPr>
        <p:txBody>
          <a:bodyPr wrap="square" rtlCol="0">
            <a:spAutoFit/>
          </a:bodyPr>
          <a:lstStyle/>
          <a:p>
            <a:pPr>
              <a:lnSpc>
                <a:spcPct val="125000"/>
              </a:lnSpc>
            </a:pPr>
            <a:r>
              <a:rPr lang="en-US" sz="2000" dirty="0">
                <a:solidFill>
                  <a:schemeClr val="bg1"/>
                </a:solidFill>
              </a:rPr>
              <a:t>object (mm) = </a:t>
            </a:r>
          </a:p>
          <a:p>
            <a:pPr>
              <a:lnSpc>
                <a:spcPct val="125000"/>
              </a:lnSpc>
            </a:pPr>
            <a:r>
              <a:rPr lang="en-US" sz="2000" b="1" i="1" dirty="0">
                <a:solidFill>
                  <a:schemeClr val="bg1"/>
                </a:solidFill>
              </a:rPr>
              <a:t>focal length (mm)   </a:t>
            </a:r>
            <a:r>
              <a:rPr lang="en-US" sz="2000" dirty="0">
                <a:solidFill>
                  <a:schemeClr val="bg1"/>
                </a:solidFill>
              </a:rPr>
              <a:t>X   </a:t>
            </a:r>
            <a:r>
              <a:rPr lang="en-US" sz="2000" b="1" i="1" dirty="0">
                <a:solidFill>
                  <a:schemeClr val="bg1"/>
                </a:solidFill>
              </a:rPr>
              <a:t>real height of the object (mm)</a:t>
            </a:r>
            <a:r>
              <a:rPr lang="en-US" sz="2000" dirty="0">
                <a:solidFill>
                  <a:schemeClr val="bg1"/>
                </a:solidFill>
              </a:rPr>
              <a:t>   X   </a:t>
            </a:r>
          </a:p>
        </p:txBody>
      </p:sp>
      <p:sp>
        <p:nvSpPr>
          <p:cNvPr id="6" name="Rectangle 5">
            <a:extLst>
              <a:ext uri="{FF2B5EF4-FFF2-40B4-BE49-F238E27FC236}">
                <a16:creationId xmlns:a16="http://schemas.microsoft.com/office/drawing/2014/main" id="{853413E0-5CE4-42FB-89C4-EAEF683881F0}"/>
              </a:ext>
            </a:extLst>
          </p:cNvPr>
          <p:cNvSpPr/>
          <p:nvPr/>
        </p:nvSpPr>
        <p:spPr>
          <a:xfrm>
            <a:off x="6743757" y="3036144"/>
            <a:ext cx="2343150"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B92A6E7-49B5-4507-B9A9-A83CC788BAAB}"/>
              </a:ext>
            </a:extLst>
          </p:cNvPr>
          <p:cNvSpPr/>
          <p:nvPr/>
        </p:nvSpPr>
        <p:spPr>
          <a:xfrm>
            <a:off x="6808554" y="2621385"/>
            <a:ext cx="2213555" cy="379912"/>
          </a:xfrm>
          <a:prstGeom prst="rect">
            <a:avLst/>
          </a:prstGeom>
        </p:spPr>
        <p:txBody>
          <a:bodyPr wrap="square">
            <a:spAutoFit/>
          </a:bodyPr>
          <a:lstStyle/>
          <a:p>
            <a:pPr algn="ctr">
              <a:lnSpc>
                <a:spcPct val="110000"/>
              </a:lnSpc>
            </a:pPr>
            <a:r>
              <a:rPr lang="en-US" b="1" i="1" dirty="0">
                <a:solidFill>
                  <a:schemeClr val="bg1"/>
                </a:solidFill>
              </a:rPr>
              <a:t>image height (pixels)</a:t>
            </a:r>
            <a:endParaRPr lang="en-US" b="1" i="1" spc="300"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25" name="Rectangle 24">
            <a:extLst>
              <a:ext uri="{FF2B5EF4-FFF2-40B4-BE49-F238E27FC236}">
                <a16:creationId xmlns:a16="http://schemas.microsoft.com/office/drawing/2014/main" id="{C3BE8BD9-9A6A-4950-AE4C-2ADCD0950607}"/>
              </a:ext>
            </a:extLst>
          </p:cNvPr>
          <p:cNvSpPr/>
          <p:nvPr/>
        </p:nvSpPr>
        <p:spPr>
          <a:xfrm>
            <a:off x="6873352" y="3108757"/>
            <a:ext cx="2213555" cy="379912"/>
          </a:xfrm>
          <a:prstGeom prst="rect">
            <a:avLst/>
          </a:prstGeom>
        </p:spPr>
        <p:txBody>
          <a:bodyPr wrap="square">
            <a:spAutoFit/>
          </a:bodyPr>
          <a:lstStyle/>
          <a:p>
            <a:pPr algn="ctr">
              <a:lnSpc>
                <a:spcPct val="110000"/>
              </a:lnSpc>
            </a:pPr>
            <a:r>
              <a:rPr lang="en-US" b="1" i="1" dirty="0">
                <a:solidFill>
                  <a:schemeClr val="bg1"/>
                </a:solidFill>
              </a:rPr>
              <a:t>object height (pixels)</a:t>
            </a:r>
            <a:endParaRPr lang="en-US" b="1" i="1" spc="300" dirty="0">
              <a:solidFill>
                <a:schemeClr val="bg1"/>
              </a:solidFill>
              <a:latin typeface="Segoe UI" panose="020B0502040204020203" pitchFamily="34" charset="0"/>
              <a:ea typeface="Segoe UI" panose="020B0502040204020203" pitchFamily="34" charset="0"/>
              <a:cs typeface="Segoe UI" panose="020B0502040204020203" pitchFamily="34" charset="0"/>
            </a:endParaRPr>
          </a:p>
        </p:txBody>
      </p:sp>
      <p:sp>
        <p:nvSpPr>
          <p:cNvPr id="30" name="Rectangle 29">
            <a:extLst>
              <a:ext uri="{FF2B5EF4-FFF2-40B4-BE49-F238E27FC236}">
                <a16:creationId xmlns:a16="http://schemas.microsoft.com/office/drawing/2014/main" id="{56D6A8F4-C058-4A2E-8F6D-08AB75BD4BC5}"/>
              </a:ext>
            </a:extLst>
          </p:cNvPr>
          <p:cNvSpPr/>
          <p:nvPr/>
        </p:nvSpPr>
        <p:spPr>
          <a:xfrm>
            <a:off x="9086907" y="2830606"/>
            <a:ext cx="2973237" cy="411075"/>
          </a:xfrm>
          <a:prstGeom prst="rect">
            <a:avLst/>
          </a:prstGeom>
        </p:spPr>
        <p:txBody>
          <a:bodyPr wrap="square">
            <a:spAutoFit/>
          </a:bodyPr>
          <a:lstStyle/>
          <a:p>
            <a:pPr>
              <a:lnSpc>
                <a:spcPct val="125000"/>
              </a:lnSpc>
            </a:pPr>
            <a:r>
              <a:rPr lang="en-US" dirty="0">
                <a:solidFill>
                  <a:schemeClr val="bg1"/>
                </a:solidFill>
              </a:rPr>
              <a:t> X   </a:t>
            </a:r>
            <a:r>
              <a:rPr lang="en-US" b="1" i="1" dirty="0">
                <a:solidFill>
                  <a:schemeClr val="bg1"/>
                </a:solidFill>
              </a:rPr>
              <a:t>sensor height (mm)</a:t>
            </a:r>
            <a:endParaRPr lang="en-GB" b="1" i="1" dirty="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212626168"/>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CDD37C29-5EAF-4D16-A6E4-3AB6F86C0F64}"/>
              </a:ext>
            </a:extLst>
          </p:cNvPr>
          <p:cNvSpPr/>
          <p:nvPr/>
        </p:nvSpPr>
        <p:spPr>
          <a:xfrm flipH="1" flipV="1">
            <a:off x="0" y="8200"/>
            <a:ext cx="12192000" cy="6191432"/>
          </a:xfrm>
          <a:custGeom>
            <a:avLst/>
            <a:gdLst>
              <a:gd name="connsiteX0" fmla="*/ 6796583 w 12192000"/>
              <a:gd name="connsiteY0" fmla="*/ 587 h 3725915"/>
              <a:gd name="connsiteX1" fmla="*/ 7730621 w 12192000"/>
              <a:gd name="connsiteY1" fmla="*/ 178393 h 3725915"/>
              <a:gd name="connsiteX2" fmla="*/ 9275346 w 12192000"/>
              <a:gd name="connsiteY2" fmla="*/ 965479 h 3725915"/>
              <a:gd name="connsiteX3" fmla="*/ 11075783 w 12192000"/>
              <a:gd name="connsiteY3" fmla="*/ 812804 h 3725915"/>
              <a:gd name="connsiteX4" fmla="*/ 12192000 w 12192000"/>
              <a:gd name="connsiteY4" fmla="*/ 586159 h 3725915"/>
              <a:gd name="connsiteX5" fmla="*/ 12192000 w 12192000"/>
              <a:gd name="connsiteY5" fmla="*/ 3725915 h 3725915"/>
              <a:gd name="connsiteX6" fmla="*/ 0 w 12192000"/>
              <a:gd name="connsiteY6" fmla="*/ 3725915 h 3725915"/>
              <a:gd name="connsiteX7" fmla="*/ 0 w 12192000"/>
              <a:gd name="connsiteY7" fmla="*/ 136668 h 3725915"/>
              <a:gd name="connsiteX8" fmla="*/ 1343129 w 12192000"/>
              <a:gd name="connsiteY8" fmla="*/ 327274 h 3725915"/>
              <a:gd name="connsiteX9" fmla="*/ 3122617 w 12192000"/>
              <a:gd name="connsiteY9" fmla="*/ 894357 h 3725915"/>
              <a:gd name="connsiteX10" fmla="*/ 4463129 w 12192000"/>
              <a:gd name="connsiteY10" fmla="*/ 863063 h 3725915"/>
              <a:gd name="connsiteX11" fmla="*/ 5816732 w 12192000"/>
              <a:gd name="connsiteY11" fmla="*/ 209687 h 3725915"/>
              <a:gd name="connsiteX12" fmla="*/ 6796583 w 12192000"/>
              <a:gd name="connsiteY12" fmla="*/ 587 h 372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3725915">
                <a:moveTo>
                  <a:pt x="6796583" y="587"/>
                </a:moveTo>
                <a:cubicBezTo>
                  <a:pt x="7131055" y="-6526"/>
                  <a:pt x="7457892" y="50846"/>
                  <a:pt x="7730621" y="178393"/>
                </a:cubicBezTo>
                <a:cubicBezTo>
                  <a:pt x="8304875" y="448656"/>
                  <a:pt x="8712437" y="848838"/>
                  <a:pt x="9275346" y="965479"/>
                </a:cubicBezTo>
                <a:cubicBezTo>
                  <a:pt x="9760583" y="1065052"/>
                  <a:pt x="10388946" y="956945"/>
                  <a:pt x="11075783" y="812804"/>
                </a:cubicBezTo>
                <a:cubicBezTo>
                  <a:pt x="11443200" y="735044"/>
                  <a:pt x="11817600" y="651594"/>
                  <a:pt x="12192000" y="586159"/>
                </a:cubicBezTo>
                <a:lnTo>
                  <a:pt x="12192000" y="3725915"/>
                </a:lnTo>
                <a:lnTo>
                  <a:pt x="0" y="3725915"/>
                </a:lnTo>
                <a:lnTo>
                  <a:pt x="0" y="136668"/>
                </a:lnTo>
                <a:cubicBezTo>
                  <a:pt x="418909" y="122442"/>
                  <a:pt x="889309" y="200202"/>
                  <a:pt x="1343129" y="327274"/>
                </a:cubicBezTo>
                <a:cubicBezTo>
                  <a:pt x="1995055" y="510296"/>
                  <a:pt x="2568438" y="757800"/>
                  <a:pt x="3122617" y="894357"/>
                </a:cubicBezTo>
                <a:cubicBezTo>
                  <a:pt x="3586038" y="1009101"/>
                  <a:pt x="4067783" y="1003410"/>
                  <a:pt x="4463129" y="863063"/>
                </a:cubicBezTo>
                <a:cubicBezTo>
                  <a:pt x="4910838" y="704697"/>
                  <a:pt x="5316654" y="425896"/>
                  <a:pt x="5816732" y="209687"/>
                </a:cubicBezTo>
                <a:cubicBezTo>
                  <a:pt x="6120002" y="79296"/>
                  <a:pt x="6462110" y="7698"/>
                  <a:pt x="6796583" y="587"/>
                </a:cubicBezTo>
                <a:close/>
              </a:path>
            </a:pathLst>
          </a:custGeom>
          <a:solidFill>
            <a:schemeClr val="tx2">
              <a:lumMod val="90000"/>
              <a:lumOff val="10000"/>
              <a:alpha val="95000"/>
            </a:schemeClr>
          </a:solidFill>
          <a:ln>
            <a:noFill/>
          </a:ln>
          <a:effectLst>
            <a:outerShdw blurRad="4064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7E31D140-79AC-48B2-B8B8-688533FD6B1F}"/>
              </a:ext>
            </a:extLst>
          </p:cNvPr>
          <p:cNvSpPr/>
          <p:nvPr/>
        </p:nvSpPr>
        <p:spPr>
          <a:xfrm flipH="1">
            <a:off x="0"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3" name="Group 2"/>
          <p:cNvGrpSpPr/>
          <p:nvPr/>
        </p:nvGrpSpPr>
        <p:grpSpPr>
          <a:xfrm>
            <a:off x="3665882" y="277918"/>
            <a:ext cx="4855881" cy="900481"/>
            <a:chOff x="3665882" y="277918"/>
            <a:chExt cx="4855881" cy="900481"/>
          </a:xfrm>
        </p:grpSpPr>
        <p:sp>
          <p:nvSpPr>
            <p:cNvPr id="26" name="TextBox 25">
              <a:extLst>
                <a:ext uri="{FF2B5EF4-FFF2-40B4-BE49-F238E27FC236}">
                  <a16:creationId xmlns:a16="http://schemas.microsoft.com/office/drawing/2014/main" id="{66B0D0FE-3BB1-40E3-97B3-47961BA8942B}"/>
                </a:ext>
              </a:extLst>
            </p:cNvPr>
            <p:cNvSpPr txBox="1"/>
            <p:nvPr/>
          </p:nvSpPr>
          <p:spPr>
            <a:xfrm>
              <a:off x="3665882" y="277918"/>
              <a:ext cx="4855881"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Hardware Requirements</a:t>
              </a:r>
            </a:p>
          </p:txBody>
        </p:sp>
        <p:sp>
          <p:nvSpPr>
            <p:cNvPr id="27" name="TextBox 26">
              <a:extLst>
                <a:ext uri="{FF2B5EF4-FFF2-40B4-BE49-F238E27FC236}">
                  <a16:creationId xmlns:a16="http://schemas.microsoft.com/office/drawing/2014/main" id="{993910F7-EDCB-413E-8F4F-2000BCA4E14C}"/>
                </a:ext>
              </a:extLst>
            </p:cNvPr>
            <p:cNvSpPr txBox="1"/>
            <p:nvPr/>
          </p:nvSpPr>
          <p:spPr>
            <a:xfrm>
              <a:off x="4498390" y="882933"/>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sp>
        <p:nvSpPr>
          <p:cNvPr id="33" name="Freeform 58">
            <a:extLst>
              <a:ext uri="{FF2B5EF4-FFF2-40B4-BE49-F238E27FC236}">
                <a16:creationId xmlns:a16="http://schemas.microsoft.com/office/drawing/2014/main" id="{44D8B261-FD01-4A7C-A5B4-25E331EEA921}"/>
              </a:ext>
            </a:extLst>
          </p:cNvPr>
          <p:cNvSpPr>
            <a:spLocks/>
          </p:cNvSpPr>
          <p:nvPr/>
        </p:nvSpPr>
        <p:spPr bwMode="auto">
          <a:xfrm rot="18900000" flipH="1" flipV="1">
            <a:off x="1380013" y="3101105"/>
            <a:ext cx="363760" cy="207259"/>
          </a:xfrm>
          <a:prstGeom prst="homePlat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42" name="TextBox 41"/>
          <p:cNvSpPr txBox="1"/>
          <p:nvPr/>
        </p:nvSpPr>
        <p:spPr>
          <a:xfrm>
            <a:off x="1763778" y="1742221"/>
            <a:ext cx="9671606" cy="1631216"/>
          </a:xfrm>
          <a:prstGeom prst="rect">
            <a:avLst/>
          </a:prstGeom>
          <a:noFill/>
        </p:spPr>
        <p:txBody>
          <a:bodyPr wrap="square" rtlCol="0">
            <a:spAutoFit/>
          </a:bodyPr>
          <a:lstStyle/>
          <a:p>
            <a:r>
              <a:rPr lang="en-US" sz="2000" dirty="0">
                <a:solidFill>
                  <a:schemeClr val="bg2"/>
                </a:solidFill>
                <a:latin typeface="Segoe UI" panose="020B0502040204020203" pitchFamily="34" charset="0"/>
                <a:cs typeface="Segoe UI" panose="020B0502040204020203" pitchFamily="34" charset="0"/>
              </a:rPr>
              <a:t>DISK: 100GB Enough for testing.</a:t>
            </a:r>
          </a:p>
          <a:p>
            <a:pPr marL="457200" indent="-457200">
              <a:buAutoNum type="arabicPeriod"/>
            </a:pPr>
            <a:endParaRPr lang="en-US" sz="2000" dirty="0">
              <a:solidFill>
                <a:schemeClr val="bg2"/>
              </a:solidFill>
              <a:latin typeface="Segoe UI" panose="020B0502040204020203" pitchFamily="34" charset="0"/>
              <a:cs typeface="Segoe UI" panose="020B0502040204020203" pitchFamily="34" charset="0"/>
            </a:endParaRPr>
          </a:p>
          <a:p>
            <a:r>
              <a:rPr lang="en-US" sz="2000" dirty="0">
                <a:solidFill>
                  <a:schemeClr val="bg2"/>
                </a:solidFill>
                <a:latin typeface="Segoe UI" panose="020B0502040204020203" pitchFamily="34" charset="0"/>
                <a:cs typeface="Segoe UI" panose="020B0502040204020203" pitchFamily="34" charset="0"/>
              </a:rPr>
              <a:t>RAM: 4GB (Min)</a:t>
            </a:r>
          </a:p>
          <a:p>
            <a:endParaRPr lang="en-US" sz="2000" dirty="0">
              <a:solidFill>
                <a:schemeClr val="bg2"/>
              </a:solidFill>
              <a:latin typeface="Segoe UI" panose="020B0502040204020203" pitchFamily="34" charset="0"/>
              <a:cs typeface="Segoe UI" panose="020B0502040204020203" pitchFamily="34" charset="0"/>
            </a:endParaRPr>
          </a:p>
          <a:p>
            <a:r>
              <a:rPr lang="en-US" sz="2000" dirty="0">
                <a:solidFill>
                  <a:schemeClr val="bg2"/>
                </a:solidFill>
                <a:latin typeface="Segoe UI" panose="020B0502040204020203" pitchFamily="34" charset="0"/>
                <a:cs typeface="Segoe UI" panose="020B0502040204020203" pitchFamily="34" charset="0"/>
              </a:rPr>
              <a:t>PROCESSOR: Corei7 - 3.40 GHz.</a:t>
            </a:r>
          </a:p>
        </p:txBody>
      </p:sp>
      <p:sp>
        <p:nvSpPr>
          <p:cNvPr id="19" name="Freeform 58">
            <a:extLst>
              <a:ext uri="{FF2B5EF4-FFF2-40B4-BE49-F238E27FC236}">
                <a16:creationId xmlns:a16="http://schemas.microsoft.com/office/drawing/2014/main" id="{903B87D7-49D4-4571-AFDE-7192AA506ECB}"/>
              </a:ext>
            </a:extLst>
          </p:cNvPr>
          <p:cNvSpPr>
            <a:spLocks/>
          </p:cNvSpPr>
          <p:nvPr/>
        </p:nvSpPr>
        <p:spPr bwMode="auto">
          <a:xfrm rot="18900000" flipH="1" flipV="1">
            <a:off x="1380014" y="1872075"/>
            <a:ext cx="363760" cy="207259"/>
          </a:xfrm>
          <a:prstGeom prst="homePlat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20" name="Freeform 58">
            <a:extLst>
              <a:ext uri="{FF2B5EF4-FFF2-40B4-BE49-F238E27FC236}">
                <a16:creationId xmlns:a16="http://schemas.microsoft.com/office/drawing/2014/main" id="{C4D789F5-E64E-4720-8560-A0A121F47119}"/>
              </a:ext>
            </a:extLst>
          </p:cNvPr>
          <p:cNvSpPr>
            <a:spLocks/>
          </p:cNvSpPr>
          <p:nvPr/>
        </p:nvSpPr>
        <p:spPr bwMode="auto">
          <a:xfrm rot="18900000" flipH="1" flipV="1">
            <a:off x="1380012" y="2518651"/>
            <a:ext cx="363760" cy="207259"/>
          </a:xfrm>
          <a:prstGeom prst="homePlat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Tree>
    <p:extLst>
      <p:ext uri="{BB962C8B-B14F-4D97-AF65-F5344CB8AC3E}">
        <p14:creationId xmlns:p14="http://schemas.microsoft.com/office/powerpoint/2010/main" val="326648379"/>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75000"/>
            <a:lumOff val="25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CDD37C29-5EAF-4D16-A6E4-3AB6F86C0F64}"/>
              </a:ext>
            </a:extLst>
          </p:cNvPr>
          <p:cNvSpPr/>
          <p:nvPr/>
        </p:nvSpPr>
        <p:spPr>
          <a:xfrm flipH="1" flipV="1">
            <a:off x="-2183" y="8200"/>
            <a:ext cx="12192000" cy="6191432"/>
          </a:xfrm>
          <a:custGeom>
            <a:avLst/>
            <a:gdLst>
              <a:gd name="connsiteX0" fmla="*/ 6796583 w 12192000"/>
              <a:gd name="connsiteY0" fmla="*/ 587 h 3725915"/>
              <a:gd name="connsiteX1" fmla="*/ 7730621 w 12192000"/>
              <a:gd name="connsiteY1" fmla="*/ 178393 h 3725915"/>
              <a:gd name="connsiteX2" fmla="*/ 9275346 w 12192000"/>
              <a:gd name="connsiteY2" fmla="*/ 965479 h 3725915"/>
              <a:gd name="connsiteX3" fmla="*/ 11075783 w 12192000"/>
              <a:gd name="connsiteY3" fmla="*/ 812804 h 3725915"/>
              <a:gd name="connsiteX4" fmla="*/ 12192000 w 12192000"/>
              <a:gd name="connsiteY4" fmla="*/ 586159 h 3725915"/>
              <a:gd name="connsiteX5" fmla="*/ 12192000 w 12192000"/>
              <a:gd name="connsiteY5" fmla="*/ 3725915 h 3725915"/>
              <a:gd name="connsiteX6" fmla="*/ 0 w 12192000"/>
              <a:gd name="connsiteY6" fmla="*/ 3725915 h 3725915"/>
              <a:gd name="connsiteX7" fmla="*/ 0 w 12192000"/>
              <a:gd name="connsiteY7" fmla="*/ 136668 h 3725915"/>
              <a:gd name="connsiteX8" fmla="*/ 1343129 w 12192000"/>
              <a:gd name="connsiteY8" fmla="*/ 327274 h 3725915"/>
              <a:gd name="connsiteX9" fmla="*/ 3122617 w 12192000"/>
              <a:gd name="connsiteY9" fmla="*/ 894357 h 3725915"/>
              <a:gd name="connsiteX10" fmla="*/ 4463129 w 12192000"/>
              <a:gd name="connsiteY10" fmla="*/ 863063 h 3725915"/>
              <a:gd name="connsiteX11" fmla="*/ 5816732 w 12192000"/>
              <a:gd name="connsiteY11" fmla="*/ 209687 h 3725915"/>
              <a:gd name="connsiteX12" fmla="*/ 6796583 w 12192000"/>
              <a:gd name="connsiteY12" fmla="*/ 587 h 3725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3725915">
                <a:moveTo>
                  <a:pt x="6796583" y="587"/>
                </a:moveTo>
                <a:cubicBezTo>
                  <a:pt x="7131055" y="-6526"/>
                  <a:pt x="7457892" y="50846"/>
                  <a:pt x="7730621" y="178393"/>
                </a:cubicBezTo>
                <a:cubicBezTo>
                  <a:pt x="8304875" y="448656"/>
                  <a:pt x="8712437" y="848838"/>
                  <a:pt x="9275346" y="965479"/>
                </a:cubicBezTo>
                <a:cubicBezTo>
                  <a:pt x="9760583" y="1065052"/>
                  <a:pt x="10388946" y="956945"/>
                  <a:pt x="11075783" y="812804"/>
                </a:cubicBezTo>
                <a:cubicBezTo>
                  <a:pt x="11443200" y="735044"/>
                  <a:pt x="11817600" y="651594"/>
                  <a:pt x="12192000" y="586159"/>
                </a:cubicBezTo>
                <a:lnTo>
                  <a:pt x="12192000" y="3725915"/>
                </a:lnTo>
                <a:lnTo>
                  <a:pt x="0" y="3725915"/>
                </a:lnTo>
                <a:lnTo>
                  <a:pt x="0" y="136668"/>
                </a:lnTo>
                <a:cubicBezTo>
                  <a:pt x="418909" y="122442"/>
                  <a:pt x="889309" y="200202"/>
                  <a:pt x="1343129" y="327274"/>
                </a:cubicBezTo>
                <a:cubicBezTo>
                  <a:pt x="1995055" y="510296"/>
                  <a:pt x="2568438" y="757800"/>
                  <a:pt x="3122617" y="894357"/>
                </a:cubicBezTo>
                <a:cubicBezTo>
                  <a:pt x="3586038" y="1009101"/>
                  <a:pt x="4067783" y="1003410"/>
                  <a:pt x="4463129" y="863063"/>
                </a:cubicBezTo>
                <a:cubicBezTo>
                  <a:pt x="4910838" y="704697"/>
                  <a:pt x="5316654" y="425896"/>
                  <a:pt x="5816732" y="209687"/>
                </a:cubicBezTo>
                <a:cubicBezTo>
                  <a:pt x="6120002" y="79296"/>
                  <a:pt x="6462110" y="7698"/>
                  <a:pt x="6796583" y="587"/>
                </a:cubicBezTo>
                <a:close/>
              </a:path>
            </a:pathLst>
          </a:custGeom>
          <a:solidFill>
            <a:schemeClr val="tx2">
              <a:lumMod val="90000"/>
              <a:lumOff val="10000"/>
              <a:alpha val="95000"/>
            </a:schemeClr>
          </a:solidFill>
          <a:ln>
            <a:noFill/>
          </a:ln>
          <a:effectLst>
            <a:outerShdw blurRad="4064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7E31D140-79AC-48B2-B8B8-688533FD6B1F}"/>
              </a:ext>
            </a:extLst>
          </p:cNvPr>
          <p:cNvSpPr/>
          <p:nvPr/>
        </p:nvSpPr>
        <p:spPr>
          <a:xfrm flipH="1">
            <a:off x="0" y="6199632"/>
            <a:ext cx="716395" cy="658368"/>
          </a:xfrm>
          <a:custGeom>
            <a:avLst/>
            <a:gdLst>
              <a:gd name="connsiteX0" fmla="*/ 707185 w 1095422"/>
              <a:gd name="connsiteY0" fmla="*/ 746 h 1006694"/>
              <a:gd name="connsiteX1" fmla="*/ 923943 w 1095422"/>
              <a:gd name="connsiteY1" fmla="*/ 58005 h 1006694"/>
              <a:gd name="connsiteX2" fmla="*/ 1067248 w 1095422"/>
              <a:gd name="connsiteY2" fmla="*/ 166304 h 1006694"/>
              <a:gd name="connsiteX3" fmla="*/ 1095422 w 1095422"/>
              <a:gd name="connsiteY3" fmla="*/ 190040 h 1006694"/>
              <a:gd name="connsiteX4" fmla="*/ 1095422 w 1095422"/>
              <a:gd name="connsiteY4" fmla="*/ 1006694 h 1006694"/>
              <a:gd name="connsiteX5" fmla="*/ 862 w 1095422"/>
              <a:gd name="connsiteY5" fmla="*/ 1006694 h 1006694"/>
              <a:gd name="connsiteX6" fmla="*/ 0 w 1095422"/>
              <a:gd name="connsiteY6" fmla="*/ 980528 h 1006694"/>
              <a:gd name="connsiteX7" fmla="*/ 5960 w 1095422"/>
              <a:gd name="connsiteY7" fmla="*/ 941305 h 1006694"/>
              <a:gd name="connsiteX8" fmla="*/ 191318 w 1095422"/>
              <a:gd name="connsiteY8" fmla="*/ 729462 h 1006694"/>
              <a:gd name="connsiteX9" fmla="*/ 409270 w 1095422"/>
              <a:gd name="connsiteY9" fmla="*/ 544735 h 1006694"/>
              <a:gd name="connsiteX10" fmla="*/ 475754 w 1095422"/>
              <a:gd name="connsiteY10" fmla="*/ 284953 h 1006694"/>
              <a:gd name="connsiteX11" fmla="*/ 585784 w 1095422"/>
              <a:gd name="connsiteY11" fmla="*/ 45511 h 1006694"/>
              <a:gd name="connsiteX12" fmla="*/ 707185 w 1095422"/>
              <a:gd name="connsiteY12" fmla="*/ 746 h 100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5422" h="1006694">
                <a:moveTo>
                  <a:pt x="707185" y="746"/>
                </a:moveTo>
                <a:cubicBezTo>
                  <a:pt x="780519" y="-4628"/>
                  <a:pt x="859582" y="19482"/>
                  <a:pt x="923943" y="58005"/>
                </a:cubicBezTo>
                <a:cubicBezTo>
                  <a:pt x="975424" y="88819"/>
                  <a:pt x="1021517" y="127275"/>
                  <a:pt x="1067248" y="166304"/>
                </a:cubicBezTo>
                <a:lnTo>
                  <a:pt x="1095422" y="190040"/>
                </a:lnTo>
                <a:lnTo>
                  <a:pt x="1095422" y="1006694"/>
                </a:lnTo>
                <a:lnTo>
                  <a:pt x="862" y="1006694"/>
                </a:lnTo>
                <a:lnTo>
                  <a:pt x="0" y="980528"/>
                </a:lnTo>
                <a:cubicBezTo>
                  <a:pt x="743" y="967396"/>
                  <a:pt x="2695" y="954281"/>
                  <a:pt x="5960" y="941305"/>
                </a:cubicBezTo>
                <a:cubicBezTo>
                  <a:pt x="29401" y="848099"/>
                  <a:pt x="110890" y="782124"/>
                  <a:pt x="191318" y="729462"/>
                </a:cubicBezTo>
                <a:cubicBezTo>
                  <a:pt x="271715" y="676806"/>
                  <a:pt x="359385" y="626895"/>
                  <a:pt x="409270" y="544735"/>
                </a:cubicBezTo>
                <a:cubicBezTo>
                  <a:pt x="455991" y="467761"/>
                  <a:pt x="462410" y="373993"/>
                  <a:pt x="475754" y="284953"/>
                </a:cubicBezTo>
                <a:cubicBezTo>
                  <a:pt x="489074" y="195875"/>
                  <a:pt x="514827" y="100973"/>
                  <a:pt x="585784" y="45511"/>
                </a:cubicBezTo>
                <a:cubicBezTo>
                  <a:pt x="621247" y="17807"/>
                  <a:pt x="663184" y="3969"/>
                  <a:pt x="707185" y="746"/>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nvGrpSpPr>
          <p:cNvPr id="3" name="Group 2"/>
          <p:cNvGrpSpPr/>
          <p:nvPr/>
        </p:nvGrpSpPr>
        <p:grpSpPr>
          <a:xfrm>
            <a:off x="3187452" y="277918"/>
            <a:ext cx="5812745" cy="900481"/>
            <a:chOff x="3187452" y="277918"/>
            <a:chExt cx="5812745" cy="900481"/>
          </a:xfrm>
        </p:grpSpPr>
        <p:sp>
          <p:nvSpPr>
            <p:cNvPr id="26" name="TextBox 25">
              <a:extLst>
                <a:ext uri="{FF2B5EF4-FFF2-40B4-BE49-F238E27FC236}">
                  <a16:creationId xmlns:a16="http://schemas.microsoft.com/office/drawing/2014/main" id="{66B0D0FE-3BB1-40E3-97B3-47961BA8942B}"/>
                </a:ext>
              </a:extLst>
            </p:cNvPr>
            <p:cNvSpPr txBox="1"/>
            <p:nvPr/>
          </p:nvSpPr>
          <p:spPr>
            <a:xfrm>
              <a:off x="3187452" y="277918"/>
              <a:ext cx="5812745"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Library &amp; Tools Requirements</a:t>
              </a:r>
            </a:p>
          </p:txBody>
        </p:sp>
        <p:sp>
          <p:nvSpPr>
            <p:cNvPr id="27" name="TextBox 26">
              <a:extLst>
                <a:ext uri="{FF2B5EF4-FFF2-40B4-BE49-F238E27FC236}">
                  <a16:creationId xmlns:a16="http://schemas.microsoft.com/office/drawing/2014/main" id="{993910F7-EDCB-413E-8F4F-2000BCA4E14C}"/>
                </a:ext>
              </a:extLst>
            </p:cNvPr>
            <p:cNvSpPr txBox="1"/>
            <p:nvPr/>
          </p:nvSpPr>
          <p:spPr>
            <a:xfrm>
              <a:off x="4498390" y="882933"/>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sp>
        <p:nvSpPr>
          <p:cNvPr id="42" name="TextBox 41"/>
          <p:cNvSpPr txBox="1"/>
          <p:nvPr/>
        </p:nvSpPr>
        <p:spPr>
          <a:xfrm>
            <a:off x="1708326" y="1529264"/>
            <a:ext cx="9671606" cy="3631763"/>
          </a:xfrm>
          <a:prstGeom prst="rect">
            <a:avLst/>
          </a:prstGeom>
          <a:noFill/>
        </p:spPr>
        <p:txBody>
          <a:bodyPr wrap="square" rtlCol="0">
            <a:spAutoFit/>
          </a:bodyPr>
          <a:lstStyle/>
          <a:p>
            <a:pPr>
              <a:lnSpc>
                <a:spcPct val="125000"/>
              </a:lnSpc>
            </a:pPr>
            <a:r>
              <a:rPr lang="en-US" sz="2000" dirty="0">
                <a:solidFill>
                  <a:schemeClr val="bg2"/>
                </a:solidFill>
                <a:latin typeface="Segoe UI" panose="020B0502040204020203" pitchFamily="34" charset="0"/>
                <a:cs typeface="Segoe UI" panose="020B0502040204020203" pitchFamily="34" charset="0"/>
              </a:rPr>
              <a:t>Cv2</a:t>
            </a:r>
          </a:p>
          <a:p>
            <a:pPr>
              <a:lnSpc>
                <a:spcPct val="125000"/>
              </a:lnSpc>
            </a:pPr>
            <a:endParaRPr lang="en-US" sz="2000" dirty="0">
              <a:solidFill>
                <a:schemeClr val="bg2"/>
              </a:solidFill>
              <a:latin typeface="Segoe UI" panose="020B0502040204020203" pitchFamily="34" charset="0"/>
              <a:cs typeface="Segoe UI" panose="020B0502040204020203" pitchFamily="34" charset="0"/>
            </a:endParaRPr>
          </a:p>
          <a:p>
            <a:r>
              <a:rPr lang="en-US" sz="2000" dirty="0" err="1">
                <a:solidFill>
                  <a:schemeClr val="bg2"/>
                </a:solidFill>
                <a:latin typeface="Segoe UI" panose="020B0502040204020203" pitchFamily="34" charset="0"/>
                <a:cs typeface="Segoe UI" panose="020B0502040204020203" pitchFamily="34" charset="0"/>
              </a:rPr>
              <a:t>dlib</a:t>
            </a:r>
            <a:endParaRPr lang="en-US" sz="2000" dirty="0">
              <a:solidFill>
                <a:schemeClr val="bg2"/>
              </a:solidFill>
              <a:latin typeface="Segoe UI" panose="020B0502040204020203" pitchFamily="34" charset="0"/>
              <a:cs typeface="Segoe UI" panose="020B0502040204020203" pitchFamily="34" charset="0"/>
            </a:endParaRPr>
          </a:p>
          <a:p>
            <a:endParaRPr lang="en-US" sz="2000" dirty="0">
              <a:solidFill>
                <a:schemeClr val="bg2"/>
              </a:solidFill>
              <a:latin typeface="Segoe UI" panose="020B0502040204020203" pitchFamily="34" charset="0"/>
              <a:cs typeface="Segoe UI" panose="020B0502040204020203" pitchFamily="34" charset="0"/>
            </a:endParaRPr>
          </a:p>
          <a:p>
            <a:r>
              <a:rPr lang="en-US" sz="2000" dirty="0">
                <a:solidFill>
                  <a:schemeClr val="bg2"/>
                </a:solidFill>
                <a:latin typeface="Segoe UI" panose="020B0502040204020203" pitchFamily="34" charset="0"/>
                <a:cs typeface="Segoe UI" panose="020B0502040204020203" pitchFamily="34" charset="0"/>
              </a:rPr>
              <a:t>threading</a:t>
            </a:r>
          </a:p>
          <a:p>
            <a:endParaRPr lang="en-US" sz="2000" dirty="0">
              <a:solidFill>
                <a:schemeClr val="bg2"/>
              </a:solidFill>
              <a:latin typeface="Segoe UI" panose="020B0502040204020203" pitchFamily="34" charset="0"/>
              <a:cs typeface="Segoe UI" panose="020B0502040204020203" pitchFamily="34" charset="0"/>
            </a:endParaRPr>
          </a:p>
          <a:p>
            <a:r>
              <a:rPr lang="en-US" sz="2000" dirty="0" err="1">
                <a:solidFill>
                  <a:schemeClr val="bg2"/>
                </a:solidFill>
                <a:latin typeface="Segoe UI" panose="020B0502040204020203" pitchFamily="34" charset="0"/>
                <a:cs typeface="Segoe UI" panose="020B0502040204020203" pitchFamily="34" charset="0"/>
              </a:rPr>
              <a:t>numpy</a:t>
            </a:r>
            <a:endParaRPr lang="en-US" sz="2000" dirty="0">
              <a:solidFill>
                <a:schemeClr val="bg2"/>
              </a:solidFill>
              <a:latin typeface="Segoe UI" panose="020B0502040204020203" pitchFamily="34" charset="0"/>
              <a:cs typeface="Segoe UI" panose="020B0502040204020203" pitchFamily="34" charset="0"/>
            </a:endParaRPr>
          </a:p>
          <a:p>
            <a:endParaRPr lang="en-US" sz="2000" dirty="0">
              <a:solidFill>
                <a:schemeClr val="bg2"/>
              </a:solidFill>
              <a:latin typeface="Segoe UI" panose="020B0502040204020203" pitchFamily="34" charset="0"/>
              <a:cs typeface="Segoe UI" panose="020B0502040204020203" pitchFamily="34" charset="0"/>
            </a:endParaRPr>
          </a:p>
          <a:p>
            <a:r>
              <a:rPr lang="en-US" sz="2000" dirty="0">
                <a:solidFill>
                  <a:schemeClr val="bg2"/>
                </a:solidFill>
                <a:latin typeface="Segoe UI" panose="020B0502040204020203" pitchFamily="34" charset="0"/>
                <a:cs typeface="Segoe UI" panose="020B0502040204020203" pitchFamily="34" charset="0"/>
              </a:rPr>
              <a:t>math</a:t>
            </a:r>
          </a:p>
          <a:p>
            <a:endParaRPr lang="en-US" sz="2000" dirty="0">
              <a:solidFill>
                <a:schemeClr val="bg2"/>
              </a:solidFill>
              <a:latin typeface="Segoe UI" panose="020B0502040204020203" pitchFamily="34" charset="0"/>
              <a:cs typeface="Segoe UI" panose="020B0502040204020203" pitchFamily="34" charset="0"/>
            </a:endParaRPr>
          </a:p>
          <a:p>
            <a:r>
              <a:rPr lang="en-GB" sz="2000" dirty="0" err="1">
                <a:solidFill>
                  <a:schemeClr val="bg2"/>
                </a:solidFill>
                <a:latin typeface="Segoe UI" panose="020B0502040204020203" pitchFamily="34" charset="0"/>
                <a:cs typeface="Segoe UI" panose="020B0502040204020203" pitchFamily="34" charset="0"/>
              </a:rPr>
              <a:t>cmake</a:t>
            </a:r>
            <a:endParaRPr lang="en-GB" sz="2000" dirty="0">
              <a:solidFill>
                <a:schemeClr val="bg2"/>
              </a:solidFill>
              <a:latin typeface="Segoe UI" panose="020B0502040204020203" pitchFamily="34" charset="0"/>
              <a:cs typeface="Segoe UI" panose="020B0502040204020203" pitchFamily="34" charset="0"/>
            </a:endParaRPr>
          </a:p>
        </p:txBody>
      </p:sp>
      <p:sp>
        <p:nvSpPr>
          <p:cNvPr id="19" name="Freeform 58">
            <a:extLst>
              <a:ext uri="{FF2B5EF4-FFF2-40B4-BE49-F238E27FC236}">
                <a16:creationId xmlns:a16="http://schemas.microsoft.com/office/drawing/2014/main" id="{903B87D7-49D4-4571-AFDE-7192AA506ECB}"/>
              </a:ext>
            </a:extLst>
          </p:cNvPr>
          <p:cNvSpPr>
            <a:spLocks/>
          </p:cNvSpPr>
          <p:nvPr/>
        </p:nvSpPr>
        <p:spPr bwMode="auto">
          <a:xfrm rot="10800000" flipH="1" flipV="1">
            <a:off x="1428748" y="1692440"/>
            <a:ext cx="302438" cy="153957"/>
          </a:xfrm>
          <a:prstGeom prst="homePlat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5" name="Freeform 58">
            <a:extLst>
              <a:ext uri="{FF2B5EF4-FFF2-40B4-BE49-F238E27FC236}">
                <a16:creationId xmlns:a16="http://schemas.microsoft.com/office/drawing/2014/main" id="{6B0C3BEB-831F-4254-977C-D92821717A4A}"/>
              </a:ext>
            </a:extLst>
          </p:cNvPr>
          <p:cNvSpPr>
            <a:spLocks/>
          </p:cNvSpPr>
          <p:nvPr/>
        </p:nvSpPr>
        <p:spPr bwMode="auto">
          <a:xfrm rot="10800000" flipH="1" flipV="1">
            <a:off x="1405888" y="2416340"/>
            <a:ext cx="302438" cy="153957"/>
          </a:xfrm>
          <a:prstGeom prst="homePlat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6" name="Freeform 58">
            <a:extLst>
              <a:ext uri="{FF2B5EF4-FFF2-40B4-BE49-F238E27FC236}">
                <a16:creationId xmlns:a16="http://schemas.microsoft.com/office/drawing/2014/main" id="{DCCD02CA-45E1-4B9B-9314-233DD83D6008}"/>
              </a:ext>
            </a:extLst>
          </p:cNvPr>
          <p:cNvSpPr>
            <a:spLocks/>
          </p:cNvSpPr>
          <p:nvPr/>
        </p:nvSpPr>
        <p:spPr bwMode="auto">
          <a:xfrm rot="10800000" flipH="1" flipV="1">
            <a:off x="1383028" y="3025940"/>
            <a:ext cx="302438" cy="153957"/>
          </a:xfrm>
          <a:prstGeom prst="homePlat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7" name="Freeform 58">
            <a:extLst>
              <a:ext uri="{FF2B5EF4-FFF2-40B4-BE49-F238E27FC236}">
                <a16:creationId xmlns:a16="http://schemas.microsoft.com/office/drawing/2014/main" id="{55898218-8D15-478A-A97C-38BD8BC4089B}"/>
              </a:ext>
            </a:extLst>
          </p:cNvPr>
          <p:cNvSpPr>
            <a:spLocks/>
          </p:cNvSpPr>
          <p:nvPr/>
        </p:nvSpPr>
        <p:spPr bwMode="auto">
          <a:xfrm rot="10800000" flipH="1" flipV="1">
            <a:off x="1360168" y="3635540"/>
            <a:ext cx="302438" cy="153957"/>
          </a:xfrm>
          <a:prstGeom prst="homePlat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18" name="Freeform 58">
            <a:extLst>
              <a:ext uri="{FF2B5EF4-FFF2-40B4-BE49-F238E27FC236}">
                <a16:creationId xmlns:a16="http://schemas.microsoft.com/office/drawing/2014/main" id="{E24D6874-2439-46F9-9E7F-BF91F301089F}"/>
              </a:ext>
            </a:extLst>
          </p:cNvPr>
          <p:cNvSpPr>
            <a:spLocks/>
          </p:cNvSpPr>
          <p:nvPr/>
        </p:nvSpPr>
        <p:spPr bwMode="auto">
          <a:xfrm rot="10800000" flipH="1" flipV="1">
            <a:off x="1337308" y="4245140"/>
            <a:ext cx="302438" cy="153957"/>
          </a:xfrm>
          <a:prstGeom prst="homePlat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22" name="Freeform 58">
            <a:extLst>
              <a:ext uri="{FF2B5EF4-FFF2-40B4-BE49-F238E27FC236}">
                <a16:creationId xmlns:a16="http://schemas.microsoft.com/office/drawing/2014/main" id="{8F55F278-8FDA-4056-896C-5FCCDEAA2BE9}"/>
              </a:ext>
            </a:extLst>
          </p:cNvPr>
          <p:cNvSpPr>
            <a:spLocks/>
          </p:cNvSpPr>
          <p:nvPr/>
        </p:nvSpPr>
        <p:spPr bwMode="auto">
          <a:xfrm rot="10800000" flipH="1" flipV="1">
            <a:off x="1337308" y="4885310"/>
            <a:ext cx="302438" cy="153957"/>
          </a:xfrm>
          <a:prstGeom prst="homePlat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Tree>
    <p:extLst>
      <p:ext uri="{BB962C8B-B14F-4D97-AF65-F5344CB8AC3E}">
        <p14:creationId xmlns:p14="http://schemas.microsoft.com/office/powerpoint/2010/main" val="4036349335"/>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F4F4F"/>
        </a:solidFill>
        <a:effectLst/>
      </p:bgPr>
    </p:bg>
    <p:spTree>
      <p:nvGrpSpPr>
        <p:cNvPr id="1" name=""/>
        <p:cNvGrpSpPr/>
        <p:nvPr/>
      </p:nvGrpSpPr>
      <p:grpSpPr>
        <a:xfrm>
          <a:off x="0" y="0"/>
          <a:ext cx="0" cy="0"/>
          <a:chOff x="0" y="0"/>
          <a:chExt cx="0" cy="0"/>
        </a:xfrm>
      </p:grpSpPr>
      <p:grpSp>
        <p:nvGrpSpPr>
          <p:cNvPr id="13" name="Group 12"/>
          <p:cNvGrpSpPr/>
          <p:nvPr/>
        </p:nvGrpSpPr>
        <p:grpSpPr>
          <a:xfrm>
            <a:off x="4091435" y="97444"/>
            <a:ext cx="5206875" cy="900481"/>
            <a:chOff x="3490381" y="277918"/>
            <a:chExt cx="5206875" cy="900481"/>
          </a:xfrm>
        </p:grpSpPr>
        <p:sp>
          <p:nvSpPr>
            <p:cNvPr id="15" name="TextBox 14">
              <a:extLst>
                <a:ext uri="{FF2B5EF4-FFF2-40B4-BE49-F238E27FC236}">
                  <a16:creationId xmlns:a16="http://schemas.microsoft.com/office/drawing/2014/main" id="{66B0D0FE-3BB1-40E3-97B3-47961BA8942B}"/>
                </a:ext>
              </a:extLst>
            </p:cNvPr>
            <p:cNvSpPr txBox="1"/>
            <p:nvPr/>
          </p:nvSpPr>
          <p:spPr>
            <a:xfrm>
              <a:off x="3490381" y="277918"/>
              <a:ext cx="5206875" cy="646331"/>
            </a:xfrm>
            <a:prstGeom prst="rect">
              <a:avLst/>
            </a:prstGeom>
            <a:noFill/>
          </p:spPr>
          <p:txBody>
            <a:bodyPr wrap="none" rtlCol="0">
              <a:spAutoFit/>
            </a:bodyPr>
            <a:lstStyle/>
            <a:p>
              <a:pPr algn="ctr"/>
              <a:r>
                <a:rPr lang="en-US" sz="3600" b="1" dirty="0">
                  <a:solidFill>
                    <a:schemeClr val="accent2"/>
                  </a:solidFill>
                  <a:latin typeface="Montserrat" panose="00000500000000000000" pitchFamily="50" charset="0"/>
                </a:rPr>
                <a:t>Architectural Design</a:t>
              </a:r>
            </a:p>
          </p:txBody>
        </p:sp>
        <p:sp>
          <p:nvSpPr>
            <p:cNvPr id="16" name="TextBox 15">
              <a:extLst>
                <a:ext uri="{FF2B5EF4-FFF2-40B4-BE49-F238E27FC236}">
                  <a16:creationId xmlns:a16="http://schemas.microsoft.com/office/drawing/2014/main" id="{993910F7-EDCB-413E-8F4F-2000BCA4E14C}"/>
                </a:ext>
              </a:extLst>
            </p:cNvPr>
            <p:cNvSpPr txBox="1"/>
            <p:nvPr/>
          </p:nvSpPr>
          <p:spPr>
            <a:xfrm>
              <a:off x="4498390" y="882933"/>
              <a:ext cx="3190855" cy="295466"/>
            </a:xfrm>
            <a:prstGeom prst="rect">
              <a:avLst/>
            </a:prstGeom>
            <a:noFill/>
          </p:spPr>
          <p:txBody>
            <a:bodyPr wrap="square" rtlCol="0">
              <a:spAutoFit/>
            </a:bodyPr>
            <a:lstStyle/>
            <a:p>
              <a:pPr algn="ctr">
                <a:lnSpc>
                  <a:spcPct val="110000"/>
                </a:lnSpc>
              </a:pPr>
              <a:r>
                <a:rPr lang="en-US" sz="1200" b="1" spc="300" dirty="0">
                  <a:solidFill>
                    <a:schemeClr val="bg1"/>
                  </a:solidFill>
                  <a:latin typeface="Segoe UI" panose="020B0502040204020203" pitchFamily="34" charset="0"/>
                  <a:ea typeface="Segoe UI" panose="020B0502040204020203" pitchFamily="34" charset="0"/>
                  <a:cs typeface="Segoe UI" panose="020B0502040204020203" pitchFamily="34" charset="0"/>
                </a:rPr>
                <a:t>“TRAFFIC MONITORING”</a:t>
              </a:r>
            </a:p>
          </p:txBody>
        </p:sp>
      </p:gr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1407" y="4824061"/>
            <a:ext cx="1486249" cy="1767813"/>
          </a:xfrm>
          <a:prstGeom prst="rect">
            <a:avLst/>
          </a:prstGeom>
        </p:spPr>
      </p:pic>
      <p:pic>
        <p:nvPicPr>
          <p:cNvPr id="3" name="Picture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flipH="1">
            <a:off x="9950344" y="3684123"/>
            <a:ext cx="1481522" cy="588760"/>
          </a:xfrm>
          <a:prstGeom prst="rect">
            <a:avLst/>
          </a:prstGeom>
        </p:spPr>
      </p:pic>
      <p:pic>
        <p:nvPicPr>
          <p:cNvPr id="4" name="Picture 3"/>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flipH="1">
            <a:off x="9205980" y="2174349"/>
            <a:ext cx="1204609" cy="1219138"/>
          </a:xfrm>
          <a:prstGeom prst="rect">
            <a:avLst/>
          </a:prstGeom>
        </p:spPr>
      </p:pic>
      <p:pic>
        <p:nvPicPr>
          <p:cNvPr id="5" name="Picture 4"/>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6375176" y="2886318"/>
            <a:ext cx="1054857" cy="1014337"/>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87034" y="4099032"/>
            <a:ext cx="1437990" cy="1336314"/>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884748">
            <a:off x="4273450" y="1204286"/>
            <a:ext cx="1476825" cy="1476825"/>
          </a:xfrm>
          <a:prstGeom prst="rect">
            <a:avLst/>
          </a:prstGeom>
        </p:spPr>
      </p:pic>
      <p:sp>
        <p:nvSpPr>
          <p:cNvPr id="10" name="Double Brace 9"/>
          <p:cNvSpPr/>
          <p:nvPr/>
        </p:nvSpPr>
        <p:spPr>
          <a:xfrm>
            <a:off x="8542309" y="2502568"/>
            <a:ext cx="3003344" cy="562700"/>
          </a:xfrm>
          <a:prstGeom prst="bracePair">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Double Brace 26"/>
          <p:cNvSpPr/>
          <p:nvPr/>
        </p:nvSpPr>
        <p:spPr>
          <a:xfrm>
            <a:off x="5721050" y="3141622"/>
            <a:ext cx="2631162" cy="562700"/>
          </a:xfrm>
          <a:prstGeom prst="bracePair">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8" name="Double Brace 27"/>
          <p:cNvSpPr/>
          <p:nvPr/>
        </p:nvSpPr>
        <p:spPr>
          <a:xfrm>
            <a:off x="5721050" y="4460627"/>
            <a:ext cx="3003344" cy="562700"/>
          </a:xfrm>
          <a:prstGeom prst="bracePair">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Double Brace 28"/>
          <p:cNvSpPr/>
          <p:nvPr/>
        </p:nvSpPr>
        <p:spPr>
          <a:xfrm>
            <a:off x="8242808" y="5431464"/>
            <a:ext cx="3003344" cy="562700"/>
          </a:xfrm>
          <a:prstGeom prst="bracePair">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0" name="Double Brace 29"/>
          <p:cNvSpPr/>
          <p:nvPr/>
        </p:nvSpPr>
        <p:spPr>
          <a:xfrm>
            <a:off x="8908917" y="3672671"/>
            <a:ext cx="2922319" cy="562700"/>
          </a:xfrm>
          <a:prstGeom prst="bracePair">
            <a:avLst/>
          </a:prstGeom>
          <a:ln>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2" name="Straight Connector 11"/>
          <p:cNvCxnSpPr/>
          <p:nvPr/>
        </p:nvCxnSpPr>
        <p:spPr>
          <a:xfrm>
            <a:off x="8542309" y="2795950"/>
            <a:ext cx="663671"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V="1">
            <a:off x="10399014" y="2780267"/>
            <a:ext cx="1135064" cy="1522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09018" y="3424560"/>
            <a:ext cx="663671"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7430033" y="3429200"/>
            <a:ext cx="894991" cy="38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V="1">
            <a:off x="5751970" y="4730859"/>
            <a:ext cx="1135064" cy="15226"/>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H="1">
            <a:off x="8301874" y="4754009"/>
            <a:ext cx="39937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8237734" y="5707968"/>
            <a:ext cx="1074698" cy="750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10582481" y="5715472"/>
            <a:ext cx="663671"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a:endCxn id="3" idx="3"/>
          </p:cNvCxnSpPr>
          <p:nvPr/>
        </p:nvCxnSpPr>
        <p:spPr>
          <a:xfrm>
            <a:off x="8913293" y="3962909"/>
            <a:ext cx="1037051" cy="1559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a:off x="11431866" y="3953640"/>
            <a:ext cx="39937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5785548" y="2097580"/>
            <a:ext cx="6419489" cy="690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a:off x="3646025" y="6418686"/>
            <a:ext cx="8559012" cy="1151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3826886" y="2087528"/>
            <a:ext cx="606218" cy="6903"/>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65" name="TextBox 64"/>
          <p:cNvSpPr txBox="1"/>
          <p:nvPr/>
        </p:nvSpPr>
        <p:spPr>
          <a:xfrm>
            <a:off x="6436983" y="2656993"/>
            <a:ext cx="840247" cy="276999"/>
          </a:xfrm>
          <a:prstGeom prst="rect">
            <a:avLst/>
          </a:prstGeom>
          <a:noFill/>
        </p:spPr>
        <p:txBody>
          <a:bodyPr wrap="square" rtlCol="0">
            <a:spAutoFit/>
          </a:bodyPr>
          <a:lstStyle/>
          <a:p>
            <a:r>
              <a:rPr lang="en-US" sz="1200" dirty="0">
                <a:solidFill>
                  <a:schemeClr val="bg2"/>
                </a:solidFill>
              </a:rPr>
              <a:t>60km/h</a:t>
            </a:r>
          </a:p>
        </p:txBody>
      </p:sp>
      <p:sp>
        <p:nvSpPr>
          <p:cNvPr id="66" name="TextBox 65"/>
          <p:cNvSpPr txBox="1"/>
          <p:nvPr/>
        </p:nvSpPr>
        <p:spPr>
          <a:xfrm>
            <a:off x="9507093" y="2218950"/>
            <a:ext cx="840247" cy="276999"/>
          </a:xfrm>
          <a:prstGeom prst="rect">
            <a:avLst/>
          </a:prstGeom>
          <a:noFill/>
        </p:spPr>
        <p:txBody>
          <a:bodyPr wrap="square" rtlCol="0">
            <a:spAutoFit/>
          </a:bodyPr>
          <a:lstStyle/>
          <a:p>
            <a:r>
              <a:rPr lang="en-US" sz="1200" dirty="0">
                <a:solidFill>
                  <a:schemeClr val="bg2"/>
                </a:solidFill>
              </a:rPr>
              <a:t>71km/h</a:t>
            </a:r>
          </a:p>
        </p:txBody>
      </p:sp>
      <p:sp>
        <p:nvSpPr>
          <p:cNvPr id="67" name="TextBox 66"/>
          <p:cNvSpPr txBox="1"/>
          <p:nvPr/>
        </p:nvSpPr>
        <p:spPr>
          <a:xfrm>
            <a:off x="9877409" y="3343342"/>
            <a:ext cx="840247" cy="276999"/>
          </a:xfrm>
          <a:prstGeom prst="rect">
            <a:avLst/>
          </a:prstGeom>
          <a:noFill/>
        </p:spPr>
        <p:txBody>
          <a:bodyPr wrap="square" rtlCol="0">
            <a:spAutoFit/>
          </a:bodyPr>
          <a:lstStyle/>
          <a:p>
            <a:r>
              <a:rPr lang="en-US" sz="1200" dirty="0">
                <a:solidFill>
                  <a:schemeClr val="bg2"/>
                </a:solidFill>
              </a:rPr>
              <a:t>80km/h</a:t>
            </a:r>
          </a:p>
        </p:txBody>
      </p:sp>
      <p:sp>
        <p:nvSpPr>
          <p:cNvPr id="68" name="TextBox 67"/>
          <p:cNvSpPr txBox="1"/>
          <p:nvPr/>
        </p:nvSpPr>
        <p:spPr>
          <a:xfrm>
            <a:off x="7009909" y="4060106"/>
            <a:ext cx="840247" cy="276999"/>
          </a:xfrm>
          <a:prstGeom prst="rect">
            <a:avLst/>
          </a:prstGeom>
          <a:noFill/>
        </p:spPr>
        <p:txBody>
          <a:bodyPr wrap="square" rtlCol="0">
            <a:spAutoFit/>
          </a:bodyPr>
          <a:lstStyle/>
          <a:p>
            <a:r>
              <a:rPr lang="en-US" sz="1200" dirty="0">
                <a:solidFill>
                  <a:schemeClr val="bg2"/>
                </a:solidFill>
              </a:rPr>
              <a:t>65km/h</a:t>
            </a:r>
          </a:p>
        </p:txBody>
      </p:sp>
      <p:sp>
        <p:nvSpPr>
          <p:cNvPr id="69" name="TextBox 68"/>
          <p:cNvSpPr txBox="1"/>
          <p:nvPr/>
        </p:nvSpPr>
        <p:spPr>
          <a:xfrm>
            <a:off x="9370213" y="5006942"/>
            <a:ext cx="840247" cy="276999"/>
          </a:xfrm>
          <a:prstGeom prst="rect">
            <a:avLst/>
          </a:prstGeom>
          <a:noFill/>
        </p:spPr>
        <p:txBody>
          <a:bodyPr wrap="square" rtlCol="0">
            <a:spAutoFit/>
          </a:bodyPr>
          <a:lstStyle/>
          <a:p>
            <a:r>
              <a:rPr lang="en-US" sz="1200" dirty="0">
                <a:solidFill>
                  <a:schemeClr val="bg2"/>
                </a:solidFill>
              </a:rPr>
              <a:t>68km/h</a:t>
            </a:r>
          </a:p>
        </p:txBody>
      </p:sp>
      <p:sp>
        <p:nvSpPr>
          <p:cNvPr id="71" name="Rectangle 70"/>
          <p:cNvSpPr/>
          <p:nvPr/>
        </p:nvSpPr>
        <p:spPr>
          <a:xfrm>
            <a:off x="1103916" y="1625022"/>
            <a:ext cx="1757836" cy="10319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LIVE SPEED</a:t>
            </a:r>
          </a:p>
        </p:txBody>
      </p:sp>
      <p:sp>
        <p:nvSpPr>
          <p:cNvPr id="72" name="Rectangle 71"/>
          <p:cNvSpPr/>
          <p:nvPr/>
        </p:nvSpPr>
        <p:spPr>
          <a:xfrm>
            <a:off x="1103916" y="2787880"/>
            <a:ext cx="1757836" cy="5625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p>
        </p:txBody>
      </p:sp>
      <p:sp>
        <p:nvSpPr>
          <p:cNvPr id="73" name="Rectangle 72"/>
          <p:cNvSpPr/>
          <p:nvPr/>
        </p:nvSpPr>
        <p:spPr>
          <a:xfrm>
            <a:off x="1103916" y="3448880"/>
            <a:ext cx="1757836" cy="13490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CURRENT LOCATION MAP</a:t>
            </a:r>
          </a:p>
        </p:txBody>
      </p:sp>
      <p:sp>
        <p:nvSpPr>
          <p:cNvPr id="76" name="Oval 75"/>
          <p:cNvSpPr/>
          <p:nvPr/>
        </p:nvSpPr>
        <p:spPr>
          <a:xfrm>
            <a:off x="1798349" y="2886318"/>
            <a:ext cx="457200" cy="435478"/>
          </a:xfrm>
          <a:prstGeom prst="ellipse">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Equal 78"/>
          <p:cNvSpPr/>
          <p:nvPr/>
        </p:nvSpPr>
        <p:spPr>
          <a:xfrm rot="5400000">
            <a:off x="1877276" y="2906957"/>
            <a:ext cx="299344" cy="368967"/>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0" name="TextBox 79"/>
          <p:cNvSpPr txBox="1"/>
          <p:nvPr/>
        </p:nvSpPr>
        <p:spPr>
          <a:xfrm>
            <a:off x="944411" y="2947659"/>
            <a:ext cx="2076846" cy="307777"/>
          </a:xfrm>
          <a:prstGeom prst="rect">
            <a:avLst/>
          </a:prstGeom>
          <a:noFill/>
        </p:spPr>
        <p:txBody>
          <a:bodyPr wrap="square" rtlCol="0">
            <a:spAutoFit/>
          </a:bodyPr>
          <a:lstStyle/>
          <a:p>
            <a:pPr algn="ctr"/>
            <a:r>
              <a:rPr lang="en-US" sz="1400" b="1" dirty="0">
                <a:solidFill>
                  <a:schemeClr val="bg2"/>
                </a:solidFill>
              </a:rPr>
              <a:t>TRAFFIC              ALLERT</a:t>
            </a:r>
          </a:p>
        </p:txBody>
      </p:sp>
      <p:pic>
        <p:nvPicPr>
          <p:cNvPr id="9" name="Picture 8">
            <a:extLst>
              <a:ext uri="{FF2B5EF4-FFF2-40B4-BE49-F238E27FC236}">
                <a16:creationId xmlns:a16="http://schemas.microsoft.com/office/drawing/2014/main" id="{E2B7293F-F97A-48E3-A229-67A7E3CB554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22286" y="1384308"/>
            <a:ext cx="2141200" cy="3722950"/>
          </a:xfrm>
          <a:prstGeom prst="rect">
            <a:avLst/>
          </a:prstGeom>
        </p:spPr>
      </p:pic>
    </p:spTree>
    <p:extLst>
      <p:ext uri="{BB962C8B-B14F-4D97-AF65-F5344CB8AC3E}">
        <p14:creationId xmlns:p14="http://schemas.microsoft.com/office/powerpoint/2010/main" val="1991827584"/>
      </p:ext>
    </p:extLst>
  </p:cSld>
  <p:clrMapOvr>
    <a:masterClrMapping/>
  </p:clrMapOvr>
</p:sld>
</file>

<file path=ppt/theme/theme1.xml><?xml version="1.0" encoding="utf-8"?>
<a:theme xmlns:a="http://schemas.openxmlformats.org/drawingml/2006/main" name="Office Theme">
  <a:themeElements>
    <a:clrScheme name="Green Blue">
      <a:dk1>
        <a:srgbClr val="3F3F3F"/>
      </a:dk1>
      <a:lt1>
        <a:srgbClr val="FFFFFF"/>
      </a:lt1>
      <a:dk2>
        <a:srgbClr val="313C41"/>
      </a:dk2>
      <a:lt2>
        <a:srgbClr val="FFFFFF"/>
      </a:lt2>
      <a:accent1>
        <a:srgbClr val="A5C44B"/>
      </a:accent1>
      <a:accent2>
        <a:srgbClr val="7EC564"/>
      </a:accent2>
      <a:accent3>
        <a:srgbClr val="3FBC96"/>
      </a:accent3>
      <a:accent4>
        <a:srgbClr val="40C2D2"/>
      </a:accent4>
      <a:accent5>
        <a:srgbClr val="179DD9"/>
      </a:accent5>
      <a:accent6>
        <a:srgbClr val="1C6EB6"/>
      </a:accent6>
      <a:hlink>
        <a:srgbClr val="A05024"/>
      </a:hlink>
      <a:folHlink>
        <a:srgbClr val="FEC037"/>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897</TotalTime>
  <Words>366</Words>
  <Application>Microsoft Office PowerPoint</Application>
  <PresentationFormat>Widescreen</PresentationFormat>
  <Paragraphs>110</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Bahnschrift SemiBold</vt:lpstr>
      <vt:lpstr>Calibri</vt:lpstr>
      <vt:lpstr>Lato Black</vt:lpstr>
      <vt:lpstr>Lato Light</vt:lpstr>
      <vt:lpstr>Montserrat</vt:lpstr>
      <vt:lpstr>Segoe UI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Roni</dc:creator>
  <cp:lastModifiedBy>Rokibul Islam Roni</cp:lastModifiedBy>
  <cp:revision>124</cp:revision>
  <dcterms:created xsi:type="dcterms:W3CDTF">2019-07-13T04:48:56Z</dcterms:created>
  <dcterms:modified xsi:type="dcterms:W3CDTF">2021-09-19T17:16:39Z</dcterms:modified>
</cp:coreProperties>
</file>

<file path=docProps/thumbnail.jpeg>
</file>